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69" r:id="rId4"/>
    <p:sldId id="302" r:id="rId5"/>
    <p:sldId id="274" r:id="rId6"/>
    <p:sldId id="272" r:id="rId7"/>
    <p:sldId id="273" r:id="rId8"/>
    <p:sldId id="301" r:id="rId9"/>
    <p:sldId id="314" r:id="rId10"/>
    <p:sldId id="315" r:id="rId11"/>
    <p:sldId id="304" r:id="rId12"/>
    <p:sldId id="305" r:id="rId13"/>
    <p:sldId id="270" r:id="rId14"/>
    <p:sldId id="271" r:id="rId15"/>
    <p:sldId id="303" r:id="rId16"/>
    <p:sldId id="308" r:id="rId17"/>
    <p:sldId id="316" r:id="rId18"/>
    <p:sldId id="317" r:id="rId19"/>
    <p:sldId id="311" r:id="rId20"/>
    <p:sldId id="281" r:id="rId21"/>
    <p:sldId id="282" r:id="rId22"/>
    <p:sldId id="310" r:id="rId23"/>
    <p:sldId id="309" r:id="rId24"/>
    <p:sldId id="283" r:id="rId25"/>
    <p:sldId id="313" r:id="rId26"/>
    <p:sldId id="318" r:id="rId27"/>
    <p:sldId id="319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393D16-CF71-4653-AABE-F8621F5CE46C}" v="2" dt="2024-03-15T20:44:10.3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tz, Peter (FHWA)" userId="f74670da-0865-4695-ba42-aec6e786d4a9" providerId="ADAL" clId="{EC393D16-CF71-4653-AABE-F8621F5CE46C}"/>
    <pc:docChg chg="modSld sldOrd">
      <pc:chgData name="Frantz, Peter (FHWA)" userId="f74670da-0865-4695-ba42-aec6e786d4a9" providerId="ADAL" clId="{EC393D16-CF71-4653-AABE-F8621F5CE46C}" dt="2024-03-19T01:31:56.682" v="117" actId="729"/>
      <pc:docMkLst>
        <pc:docMk/>
      </pc:docMkLst>
      <pc:sldChg chg="modSp mod">
        <pc:chgData name="Frantz, Peter (FHWA)" userId="f74670da-0865-4695-ba42-aec6e786d4a9" providerId="ADAL" clId="{EC393D16-CF71-4653-AABE-F8621F5CE46C}" dt="2024-03-14T04:52:14.733" v="0" actId="20577"/>
        <pc:sldMkLst>
          <pc:docMk/>
          <pc:sldMk cId="1360817263" sldId="257"/>
        </pc:sldMkLst>
        <pc:spChg chg="mod">
          <ac:chgData name="Frantz, Peter (FHWA)" userId="f74670da-0865-4695-ba42-aec6e786d4a9" providerId="ADAL" clId="{EC393D16-CF71-4653-AABE-F8621F5CE46C}" dt="2024-03-14T04:52:14.733" v="0" actId="20577"/>
          <ac:spMkLst>
            <pc:docMk/>
            <pc:sldMk cId="1360817263" sldId="257"/>
            <ac:spMk id="5" creationId="{B490E187-8D22-4ECA-AA5B-46DA4894C158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14.742" v="20" actId="20577"/>
        <pc:sldMkLst>
          <pc:docMk/>
          <pc:sldMk cId="3808023288" sldId="268"/>
        </pc:sldMkLst>
        <pc:spChg chg="mod">
          <ac:chgData name="Frantz, Peter (FHWA)" userId="f74670da-0865-4695-ba42-aec6e786d4a9" providerId="ADAL" clId="{EC393D16-CF71-4653-AABE-F8621F5CE46C}" dt="2024-03-14T05:16:14.742" v="20" actId="20577"/>
          <ac:spMkLst>
            <pc:docMk/>
            <pc:sldMk cId="3808023288" sldId="268"/>
            <ac:spMk id="2" creationId="{082E98C9-6EF0-4FEC-9BF5-177822082DC9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20.572" v="36" actId="20577"/>
        <pc:sldMkLst>
          <pc:docMk/>
          <pc:sldMk cId="3056134875" sldId="269"/>
        </pc:sldMkLst>
        <pc:spChg chg="mod">
          <ac:chgData name="Frantz, Peter (FHWA)" userId="f74670da-0865-4695-ba42-aec6e786d4a9" providerId="ADAL" clId="{EC393D16-CF71-4653-AABE-F8621F5CE46C}" dt="2024-03-14T05:16:20.572" v="36" actId="20577"/>
          <ac:spMkLst>
            <pc:docMk/>
            <pc:sldMk cId="3056134875" sldId="269"/>
            <ac:spMk id="2" creationId="{585695B4-E3E8-4E0C-B7ED-D7207CFDD533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25.755" v="52" actId="20577"/>
        <pc:sldMkLst>
          <pc:docMk/>
          <pc:sldMk cId="3008372277" sldId="302"/>
        </pc:sldMkLst>
        <pc:spChg chg="mod">
          <ac:chgData name="Frantz, Peter (FHWA)" userId="f74670da-0865-4695-ba42-aec6e786d4a9" providerId="ADAL" clId="{EC393D16-CF71-4653-AABE-F8621F5CE46C}" dt="2024-03-14T05:16:25.755" v="52" actId="20577"/>
          <ac:spMkLst>
            <pc:docMk/>
            <pc:sldMk cId="3008372277" sldId="302"/>
            <ac:spMk id="2" creationId="{F756BBE7-C4A4-4510-A795-D330872BEEEC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32.513" v="68" actId="20577"/>
        <pc:sldMkLst>
          <pc:docMk/>
          <pc:sldMk cId="2257297030" sldId="304"/>
        </pc:sldMkLst>
        <pc:spChg chg="mod">
          <ac:chgData name="Frantz, Peter (FHWA)" userId="f74670da-0865-4695-ba42-aec6e786d4a9" providerId="ADAL" clId="{EC393D16-CF71-4653-AABE-F8621F5CE46C}" dt="2024-03-14T05:16:32.513" v="68" actId="20577"/>
          <ac:spMkLst>
            <pc:docMk/>
            <pc:sldMk cId="2257297030" sldId="304"/>
            <ac:spMk id="2" creationId="{DD98E482-79EF-456A-94CC-97353CA74956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45.333" v="100" actId="20577"/>
        <pc:sldMkLst>
          <pc:docMk/>
          <pc:sldMk cId="422206879" sldId="306"/>
        </pc:sldMkLst>
        <pc:spChg chg="mod">
          <ac:chgData name="Frantz, Peter (FHWA)" userId="f74670da-0865-4695-ba42-aec6e786d4a9" providerId="ADAL" clId="{EC393D16-CF71-4653-AABE-F8621F5CE46C}" dt="2024-03-14T05:16:45.333" v="100" actId="20577"/>
          <ac:spMkLst>
            <pc:docMk/>
            <pc:sldMk cId="422206879" sldId="306"/>
            <ac:spMk id="2" creationId="{C97D361D-8D96-4276-9601-887112A4048B}"/>
          </ac:spMkLst>
        </pc:spChg>
      </pc:sldChg>
      <pc:sldChg chg="modSp mod">
        <pc:chgData name="Frantz, Peter (FHWA)" userId="f74670da-0865-4695-ba42-aec6e786d4a9" providerId="ADAL" clId="{EC393D16-CF71-4653-AABE-F8621F5CE46C}" dt="2024-03-14T05:16:38.781" v="84" actId="20577"/>
        <pc:sldMkLst>
          <pc:docMk/>
          <pc:sldMk cId="3898973197" sldId="311"/>
        </pc:sldMkLst>
        <pc:spChg chg="mod">
          <ac:chgData name="Frantz, Peter (FHWA)" userId="f74670da-0865-4695-ba42-aec6e786d4a9" providerId="ADAL" clId="{EC393D16-CF71-4653-AABE-F8621F5CE46C}" dt="2024-03-14T05:16:38.781" v="84" actId="20577"/>
          <ac:spMkLst>
            <pc:docMk/>
            <pc:sldMk cId="3898973197" sldId="311"/>
            <ac:spMk id="2" creationId="{B2E6CFC8-9145-4675-BCA1-C9A2DCB9D292}"/>
          </ac:spMkLst>
        </pc:spChg>
      </pc:sldChg>
      <pc:sldChg chg="addSp mod modShow">
        <pc:chgData name="Frantz, Peter (FHWA)" userId="f74670da-0865-4695-ba42-aec6e786d4a9" providerId="ADAL" clId="{EC393D16-CF71-4653-AABE-F8621F5CE46C}" dt="2024-03-14T18:48:28.250" v="110" actId="729"/>
        <pc:sldMkLst>
          <pc:docMk/>
          <pc:sldMk cId="324203482" sldId="314"/>
        </pc:sldMkLst>
        <pc:picChg chg="add">
          <ac:chgData name="Frantz, Peter (FHWA)" userId="f74670da-0865-4695-ba42-aec6e786d4a9" providerId="ADAL" clId="{EC393D16-CF71-4653-AABE-F8621F5CE46C}" dt="2024-03-14T18:47:35.182" v="105" actId="22"/>
          <ac:picMkLst>
            <pc:docMk/>
            <pc:sldMk cId="324203482" sldId="314"/>
            <ac:picMk id="3" creationId="{774A8353-E144-EC47-FCF5-9FCA97828E2B}"/>
          </ac:picMkLst>
        </pc:picChg>
      </pc:sldChg>
      <pc:sldChg chg="addSp mod modShow">
        <pc:chgData name="Frantz, Peter (FHWA)" userId="f74670da-0865-4695-ba42-aec6e786d4a9" providerId="ADAL" clId="{EC393D16-CF71-4653-AABE-F8621F5CE46C}" dt="2024-03-15T20:43:56.200" v="115" actId="729"/>
        <pc:sldMkLst>
          <pc:docMk/>
          <pc:sldMk cId="2385928917" sldId="315"/>
        </pc:sldMkLst>
        <pc:picChg chg="add">
          <ac:chgData name="Frantz, Peter (FHWA)" userId="f74670da-0865-4695-ba42-aec6e786d4a9" providerId="ADAL" clId="{EC393D16-CF71-4653-AABE-F8621F5CE46C}" dt="2024-03-15T20:43:53.164" v="114"/>
          <ac:picMkLst>
            <pc:docMk/>
            <pc:sldMk cId="2385928917" sldId="315"/>
            <ac:picMk id="1026" creationId="{E7AC96BD-65E5-6E74-B182-50C10D5A09BA}"/>
          </ac:picMkLst>
        </pc:picChg>
      </pc:sldChg>
      <pc:sldChg chg="addSp mod ord modShow">
        <pc:chgData name="Frantz, Peter (FHWA)" userId="f74670da-0865-4695-ba42-aec6e786d4a9" providerId="ADAL" clId="{EC393D16-CF71-4653-AABE-F8621F5CE46C}" dt="2024-03-14T18:48:23.185" v="109" actId="729"/>
        <pc:sldMkLst>
          <pc:docMk/>
          <pc:sldMk cId="2533129718" sldId="316"/>
        </pc:sldMkLst>
        <pc:picChg chg="add">
          <ac:chgData name="Frantz, Peter (FHWA)" userId="f74670da-0865-4695-ba42-aec6e786d4a9" providerId="ADAL" clId="{EC393D16-CF71-4653-AABE-F8621F5CE46C}" dt="2024-03-14T18:48:07.324" v="106" actId="22"/>
          <ac:picMkLst>
            <pc:docMk/>
            <pc:sldMk cId="2533129718" sldId="316"/>
            <ac:picMk id="3" creationId="{E7888AAF-B136-BA24-48F9-F6B1B98C4F6E}"/>
          </ac:picMkLst>
        </pc:picChg>
      </pc:sldChg>
      <pc:sldChg chg="addSp mod modShow">
        <pc:chgData name="Frantz, Peter (FHWA)" userId="f74670da-0865-4695-ba42-aec6e786d4a9" providerId="ADAL" clId="{EC393D16-CF71-4653-AABE-F8621F5CE46C}" dt="2024-03-19T01:31:56.682" v="117" actId="729"/>
        <pc:sldMkLst>
          <pc:docMk/>
          <pc:sldMk cId="2853732050" sldId="317"/>
        </pc:sldMkLst>
        <pc:picChg chg="add">
          <ac:chgData name="Frantz, Peter (FHWA)" userId="f74670da-0865-4695-ba42-aec6e786d4a9" providerId="ADAL" clId="{EC393D16-CF71-4653-AABE-F8621F5CE46C}" dt="2024-03-15T20:44:10.305" v="116"/>
          <ac:picMkLst>
            <pc:docMk/>
            <pc:sldMk cId="2853732050" sldId="317"/>
            <ac:picMk id="2050" creationId="{0EF23FC0-88E0-38AD-7210-0487B881E6DD}"/>
          </ac:picMkLst>
        </pc:picChg>
      </pc:sldChg>
      <pc:sldChg chg="addSp mod modShow">
        <pc:chgData name="Frantz, Peter (FHWA)" userId="f74670da-0865-4695-ba42-aec6e786d4a9" providerId="ADAL" clId="{EC393D16-CF71-4653-AABE-F8621F5CE46C}" dt="2024-03-14T18:48:32.402" v="111" actId="729"/>
        <pc:sldMkLst>
          <pc:docMk/>
          <pc:sldMk cId="3579701467" sldId="318"/>
        </pc:sldMkLst>
        <pc:picChg chg="add">
          <ac:chgData name="Frantz, Peter (FHWA)" userId="f74670da-0865-4695-ba42-aec6e786d4a9" providerId="ADAL" clId="{EC393D16-CF71-4653-AABE-F8621F5CE46C}" dt="2024-03-14T18:40:17.496" v="104" actId="22"/>
          <ac:picMkLst>
            <pc:docMk/>
            <pc:sldMk cId="3579701467" sldId="318"/>
            <ac:picMk id="3" creationId="{9FB9A54E-FD42-BDC6-FD0F-B4CBE2848872}"/>
          </ac:picMkLst>
        </pc:picChg>
      </pc:sldChg>
      <pc:sldChg chg="addSp mod modShow">
        <pc:chgData name="Frantz, Peter (FHWA)" userId="f74670da-0865-4695-ba42-aec6e786d4a9" providerId="ADAL" clId="{EC393D16-CF71-4653-AABE-F8621F5CE46C}" dt="2024-03-15T20:43:10.982" v="113" actId="729"/>
        <pc:sldMkLst>
          <pc:docMk/>
          <pc:sldMk cId="3442105876" sldId="319"/>
        </pc:sldMkLst>
        <pc:picChg chg="add">
          <ac:chgData name="Frantz, Peter (FHWA)" userId="f74670da-0865-4695-ba42-aec6e786d4a9" providerId="ADAL" clId="{EC393D16-CF71-4653-AABE-F8621F5CE46C}" dt="2024-03-15T20:43:06.787" v="112" actId="22"/>
          <ac:picMkLst>
            <pc:docMk/>
            <pc:sldMk cId="3442105876" sldId="319"/>
            <ac:picMk id="3" creationId="{ACD90570-0B5E-100E-C33F-61963DEE7D7B}"/>
          </ac:picMkLst>
        </pc:picChg>
      </pc:sldChg>
    </pc:docChg>
  </pc:docChgLst>
  <pc:docChgLst>
    <pc:chgData name="Frantz, Peter (FHWA)" userId="f74670da-0865-4695-ba42-aec6e786d4a9" providerId="ADAL" clId="{B9246C36-46D9-4D30-B330-199F692C3E32}"/>
    <pc:docChg chg="custSel addSld delSld modSld sldOrd">
      <pc:chgData name="Frantz, Peter (FHWA)" userId="f74670da-0865-4695-ba42-aec6e786d4a9" providerId="ADAL" clId="{B9246C36-46D9-4D30-B330-199F692C3E32}" dt="2023-10-28T03:01:00.473" v="155" actId="27614"/>
      <pc:docMkLst>
        <pc:docMk/>
      </pc:docMkLst>
      <pc:sldChg chg="addSp delSp modSp mod">
        <pc:chgData name="Frantz, Peter (FHWA)" userId="f74670da-0865-4695-ba42-aec6e786d4a9" providerId="ADAL" clId="{B9246C36-46D9-4D30-B330-199F692C3E32}" dt="2023-10-28T03:01:00.473" v="155" actId="27614"/>
        <pc:sldMkLst>
          <pc:docMk/>
          <pc:sldMk cId="1360817263" sldId="257"/>
        </pc:sldMkLst>
        <pc:spChg chg="add del mod">
          <ac:chgData name="Frantz, Peter (FHWA)" userId="f74670da-0865-4695-ba42-aec6e786d4a9" providerId="ADAL" clId="{B9246C36-46D9-4D30-B330-199F692C3E32}" dt="2023-10-28T03:00:58.404" v="154" actId="931"/>
          <ac:spMkLst>
            <pc:docMk/>
            <pc:sldMk cId="1360817263" sldId="257"/>
            <ac:spMk id="3" creationId="{2960573F-2F92-A084-CDB6-EF215452061C}"/>
          </ac:spMkLst>
        </pc:spChg>
        <pc:spChg chg="mod">
          <ac:chgData name="Frantz, Peter (FHWA)" userId="f74670da-0865-4695-ba42-aec6e786d4a9" providerId="ADAL" clId="{B9246C36-46D9-4D30-B330-199F692C3E32}" dt="2023-10-28T02:52:09.747" v="86" actId="20577"/>
          <ac:spMkLst>
            <pc:docMk/>
            <pc:sldMk cId="1360817263" sldId="257"/>
            <ac:spMk id="5" creationId="{B490E187-8D22-4ECA-AA5B-46DA4894C158}"/>
          </ac:spMkLst>
        </pc:spChg>
        <pc:spChg chg="del">
          <ac:chgData name="Frantz, Peter (FHWA)" userId="f74670da-0865-4695-ba42-aec6e786d4a9" providerId="ADAL" clId="{B9246C36-46D9-4D30-B330-199F692C3E32}" dt="2023-10-28T02:52:17.284" v="87" actId="478"/>
          <ac:spMkLst>
            <pc:docMk/>
            <pc:sldMk cId="1360817263" sldId="257"/>
            <ac:spMk id="9" creationId="{53873CB9-4AEC-438C-9AEE-3E11D12AA852}"/>
          </ac:spMkLst>
        </pc:spChg>
        <pc:picChg chg="del">
          <ac:chgData name="Frantz, Peter (FHWA)" userId="f74670da-0865-4695-ba42-aec6e786d4a9" providerId="ADAL" clId="{B9246C36-46D9-4D30-B330-199F692C3E32}" dt="2023-10-28T03:00:38.443" v="153" actId="478"/>
          <ac:picMkLst>
            <pc:docMk/>
            <pc:sldMk cId="1360817263" sldId="257"/>
            <ac:picMk id="7" creationId="{7B51DD18-4680-4404-91E1-F94488967F78}"/>
          </ac:picMkLst>
        </pc:picChg>
        <pc:picChg chg="add mod">
          <ac:chgData name="Frantz, Peter (FHWA)" userId="f74670da-0865-4695-ba42-aec6e786d4a9" providerId="ADAL" clId="{B9246C36-46D9-4D30-B330-199F692C3E32}" dt="2023-10-28T03:01:00.473" v="155" actId="27614"/>
          <ac:picMkLst>
            <pc:docMk/>
            <pc:sldMk cId="1360817263" sldId="257"/>
            <ac:picMk id="8" creationId="{E0258FA3-A8DC-706D-E7A0-493C377015C8}"/>
          </ac:picMkLst>
        </pc:picChg>
      </pc:sldChg>
      <pc:sldChg chg="modSp add mod">
        <pc:chgData name="Frantz, Peter (FHWA)" userId="f74670da-0865-4695-ba42-aec6e786d4a9" providerId="ADAL" clId="{B9246C36-46D9-4D30-B330-199F692C3E32}" dt="2023-10-28T02:34:46.180" v="46" actId="255"/>
        <pc:sldMkLst>
          <pc:docMk/>
          <pc:sldMk cId="2789354777" sldId="267"/>
        </pc:sldMkLst>
        <pc:spChg chg="mod">
          <ac:chgData name="Frantz, Peter (FHWA)" userId="f74670da-0865-4695-ba42-aec6e786d4a9" providerId="ADAL" clId="{B9246C36-46D9-4D30-B330-199F692C3E32}" dt="2023-10-28T02:34:46.180" v="46" actId="255"/>
          <ac:spMkLst>
            <pc:docMk/>
            <pc:sldMk cId="2789354777" sldId="267"/>
            <ac:spMk id="2" creationId="{44DA9766-C774-4792-8B37-01C779FFD829}"/>
          </ac:spMkLst>
        </pc:spChg>
      </pc:sldChg>
      <pc:sldChg chg="delSp mod">
        <pc:chgData name="Frantz, Peter (FHWA)" userId="f74670da-0865-4695-ba42-aec6e786d4a9" providerId="ADAL" clId="{B9246C36-46D9-4D30-B330-199F692C3E32}" dt="2023-10-28T02:54:53.738" v="88" actId="478"/>
        <pc:sldMkLst>
          <pc:docMk/>
          <pc:sldMk cId="3056134875" sldId="269"/>
        </pc:sldMkLst>
        <pc:spChg chg="del">
          <ac:chgData name="Frantz, Peter (FHWA)" userId="f74670da-0865-4695-ba42-aec6e786d4a9" providerId="ADAL" clId="{B9246C36-46D9-4D30-B330-199F692C3E32}" dt="2023-10-28T02:54:53.738" v="88" actId="478"/>
          <ac:spMkLst>
            <pc:docMk/>
            <pc:sldMk cId="3056134875" sldId="269"/>
            <ac:spMk id="8" creationId="{C4D681A7-C545-456B-A36F-34445085493D}"/>
          </ac:spMkLst>
        </pc:spChg>
      </pc:sldChg>
      <pc:sldChg chg="add del setBg">
        <pc:chgData name="Frantz, Peter (FHWA)" userId="f74670da-0865-4695-ba42-aec6e786d4a9" providerId="ADAL" clId="{B9246C36-46D9-4D30-B330-199F692C3E32}" dt="2023-10-28T02:59:14.802" v="148"/>
        <pc:sldMkLst>
          <pc:docMk/>
          <pc:sldMk cId="1126986787" sldId="292"/>
        </pc:sldMkLst>
      </pc:sldChg>
      <pc:sldChg chg="delSp mod setBg">
        <pc:chgData name="Frantz, Peter (FHWA)" userId="f74670da-0865-4695-ba42-aec6e786d4a9" providerId="ADAL" clId="{B9246C36-46D9-4D30-B330-199F692C3E32}" dt="2023-10-28T02:34:26.021" v="5"/>
        <pc:sldMkLst>
          <pc:docMk/>
          <pc:sldMk cId="1932539047" sldId="301"/>
        </pc:sldMkLst>
        <pc:picChg chg="del">
          <ac:chgData name="Frantz, Peter (FHWA)" userId="f74670da-0865-4695-ba42-aec6e786d4a9" providerId="ADAL" clId="{B9246C36-46D9-4D30-B330-199F692C3E32}" dt="2023-10-28T02:34:15.230" v="1" actId="478"/>
          <ac:picMkLst>
            <pc:docMk/>
            <pc:sldMk cId="1932539047" sldId="301"/>
            <ac:picMk id="3" creationId="{9FBD53C7-2163-4BE6-9903-BE5541869980}"/>
          </ac:picMkLst>
        </pc:picChg>
      </pc:sldChg>
      <pc:sldChg chg="addSp delSp modSp mod">
        <pc:chgData name="Frantz, Peter (FHWA)" userId="f74670da-0865-4695-ba42-aec6e786d4a9" providerId="ADAL" clId="{B9246C36-46D9-4D30-B330-199F692C3E32}" dt="2023-10-28T02:58:02.347" v="142"/>
        <pc:sldMkLst>
          <pc:docMk/>
          <pc:sldMk cId="1797733352" sldId="307"/>
        </pc:sldMkLst>
        <pc:spChg chg="mod">
          <ac:chgData name="Frantz, Peter (FHWA)" userId="f74670da-0865-4695-ba42-aec6e786d4a9" providerId="ADAL" clId="{B9246C36-46D9-4D30-B330-199F692C3E32}" dt="2023-10-28T02:56:36.660" v="140" actId="20577"/>
          <ac:spMkLst>
            <pc:docMk/>
            <pc:sldMk cId="1797733352" sldId="307"/>
            <ac:spMk id="2" creationId="{B2E6CFC8-9145-4675-BCA1-C9A2DCB9D292}"/>
          </ac:spMkLst>
        </pc:spChg>
        <pc:spChg chg="add del mod">
          <ac:chgData name="Frantz, Peter (FHWA)" userId="f74670da-0865-4695-ba42-aec6e786d4a9" providerId="ADAL" clId="{B9246C36-46D9-4D30-B330-199F692C3E32}" dt="2023-10-28T02:58:02.347" v="142"/>
          <ac:spMkLst>
            <pc:docMk/>
            <pc:sldMk cId="1797733352" sldId="307"/>
            <ac:spMk id="3" creationId="{184BC9DC-9F33-ACAF-A045-2B98244A8765}"/>
          </ac:spMkLst>
        </pc:spChg>
        <pc:picChg chg="add mod">
          <ac:chgData name="Frantz, Peter (FHWA)" userId="f74670da-0865-4695-ba42-aec6e786d4a9" providerId="ADAL" clId="{B9246C36-46D9-4D30-B330-199F692C3E32}" dt="2023-10-28T02:58:02.347" v="142"/>
          <ac:picMkLst>
            <pc:docMk/>
            <pc:sldMk cId="1797733352" sldId="307"/>
            <ac:picMk id="1026" creationId="{D32AE87B-B95F-8246-3412-189A4C9CF427}"/>
          </ac:picMkLst>
        </pc:picChg>
        <pc:picChg chg="del">
          <ac:chgData name="Frantz, Peter (FHWA)" userId="f74670da-0865-4695-ba42-aec6e786d4a9" providerId="ADAL" clId="{B9246C36-46D9-4D30-B330-199F692C3E32}" dt="2023-10-28T02:56:47.661" v="141" actId="478"/>
          <ac:picMkLst>
            <pc:docMk/>
            <pc:sldMk cId="1797733352" sldId="307"/>
            <ac:picMk id="4098" creationId="{EF1E8455-D6CF-4F3C-B963-1E8A10035C15}"/>
          </ac:picMkLst>
        </pc:picChg>
        <pc:picChg chg="del">
          <ac:chgData name="Frantz, Peter (FHWA)" userId="f74670da-0865-4695-ba42-aec6e786d4a9" providerId="ADAL" clId="{B9246C36-46D9-4D30-B330-199F692C3E32}" dt="2023-10-28T02:56:47.661" v="141" actId="478"/>
          <ac:picMkLst>
            <pc:docMk/>
            <pc:sldMk cId="1797733352" sldId="307"/>
            <ac:picMk id="4100" creationId="{56B03941-F337-452F-879A-1FDEA08850D2}"/>
          </ac:picMkLst>
        </pc:picChg>
        <pc:picChg chg="del">
          <ac:chgData name="Frantz, Peter (FHWA)" userId="f74670da-0865-4695-ba42-aec6e786d4a9" providerId="ADAL" clId="{B9246C36-46D9-4D30-B330-199F692C3E32}" dt="2023-10-28T02:56:47.661" v="141" actId="478"/>
          <ac:picMkLst>
            <pc:docMk/>
            <pc:sldMk cId="1797733352" sldId="307"/>
            <ac:picMk id="4102" creationId="{ABD366AC-E24A-48E2-9C9C-787E4F3B9D63}"/>
          </ac:picMkLst>
        </pc:picChg>
        <pc:picChg chg="del">
          <ac:chgData name="Frantz, Peter (FHWA)" userId="f74670da-0865-4695-ba42-aec6e786d4a9" providerId="ADAL" clId="{B9246C36-46D9-4D30-B330-199F692C3E32}" dt="2023-10-28T02:56:47.661" v="141" actId="478"/>
          <ac:picMkLst>
            <pc:docMk/>
            <pc:sldMk cId="1797733352" sldId="307"/>
            <ac:picMk id="4104" creationId="{3FEB44B5-5A8F-4364-A69D-7B8B18597BD9}"/>
          </ac:picMkLst>
        </pc:picChg>
      </pc:sldChg>
      <pc:sldChg chg="add">
        <pc:chgData name="Frantz, Peter (FHWA)" userId="f74670da-0865-4695-ba42-aec6e786d4a9" providerId="ADAL" clId="{B9246C36-46D9-4D30-B330-199F692C3E32}" dt="2023-10-28T02:56:20.041" v="89" actId="2890"/>
        <pc:sldMkLst>
          <pc:docMk/>
          <pc:sldMk cId="3898973197" sldId="311"/>
        </pc:sldMkLst>
      </pc:sldChg>
      <pc:sldChg chg="delSp add mod ord delAnim">
        <pc:chgData name="Frantz, Peter (FHWA)" userId="f74670da-0865-4695-ba42-aec6e786d4a9" providerId="ADAL" clId="{B9246C36-46D9-4D30-B330-199F692C3E32}" dt="2023-10-28T02:58:15.023" v="146" actId="478"/>
        <pc:sldMkLst>
          <pc:docMk/>
          <pc:sldMk cId="3898969297" sldId="312"/>
        </pc:sldMkLst>
        <pc:picChg chg="del">
          <ac:chgData name="Frantz, Peter (FHWA)" userId="f74670da-0865-4695-ba42-aec6e786d4a9" providerId="ADAL" clId="{B9246C36-46D9-4D30-B330-199F692C3E32}" dt="2023-10-28T02:58:15.023" v="146" actId="478"/>
          <ac:picMkLst>
            <pc:docMk/>
            <pc:sldMk cId="3898969297" sldId="312"/>
            <ac:picMk id="3" creationId="{99843E27-E40F-46E2-950D-AC8682B3499B}"/>
          </ac:picMkLst>
        </pc:picChg>
      </pc:sldChg>
      <pc:sldChg chg="delSp add mod ord delAnim">
        <pc:chgData name="Frantz, Peter (FHWA)" userId="f74670da-0865-4695-ba42-aec6e786d4a9" providerId="ADAL" clId="{B9246C36-46D9-4D30-B330-199F692C3E32}" dt="2023-10-28T02:59:19.556" v="152" actId="478"/>
        <pc:sldMkLst>
          <pc:docMk/>
          <pc:sldMk cId="2556690609" sldId="313"/>
        </pc:sldMkLst>
        <pc:picChg chg="del">
          <ac:chgData name="Frantz, Peter (FHWA)" userId="f74670da-0865-4695-ba42-aec6e786d4a9" providerId="ADAL" clId="{B9246C36-46D9-4D30-B330-199F692C3E32}" dt="2023-10-28T02:59:19.556" v="152" actId="478"/>
          <ac:picMkLst>
            <pc:docMk/>
            <pc:sldMk cId="2556690609" sldId="313"/>
            <ac:picMk id="3" creationId="{8D005506-6C6E-4499-BACA-A72157B4C6F9}"/>
          </ac:picMkLst>
        </pc:picChg>
      </pc:sldChg>
    </pc:docChg>
  </pc:docChgLst>
  <pc:docChgLst>
    <pc:chgData name="Frantz, Peter (FHWA)" userId="f74670da-0865-4695-ba42-aec6e786d4a9" providerId="ADAL" clId="{BCDCEB0F-E5D8-4D0F-8379-9FE0E44A75FC}"/>
    <pc:docChg chg="custSel addSld modSld sldOrd">
      <pc:chgData name="Frantz, Peter (FHWA)" userId="f74670da-0865-4695-ba42-aec6e786d4a9" providerId="ADAL" clId="{BCDCEB0F-E5D8-4D0F-8379-9FE0E44A75FC}" dt="2023-11-22T01:28:41.173" v="255" actId="962"/>
      <pc:docMkLst>
        <pc:docMk/>
      </pc:docMkLst>
      <pc:sldChg chg="addSp delSp modSp mod">
        <pc:chgData name="Frantz, Peter (FHWA)" userId="f74670da-0865-4695-ba42-aec6e786d4a9" providerId="ADAL" clId="{BCDCEB0F-E5D8-4D0F-8379-9FE0E44A75FC}" dt="2023-11-17T16:57:38.398" v="224" actId="27614"/>
        <pc:sldMkLst>
          <pc:docMk/>
          <pc:sldMk cId="1360817263" sldId="257"/>
        </pc:sldMkLst>
        <pc:spChg chg="add del mod">
          <ac:chgData name="Frantz, Peter (FHWA)" userId="f74670da-0865-4695-ba42-aec6e786d4a9" providerId="ADAL" clId="{BCDCEB0F-E5D8-4D0F-8379-9FE0E44A75FC}" dt="2023-11-17T16:57:34.506" v="223" actId="931"/>
          <ac:spMkLst>
            <pc:docMk/>
            <pc:sldMk cId="1360817263" sldId="257"/>
            <ac:spMk id="3" creationId="{49FD0A8F-EFED-70C5-33AE-5A64E2E30C2E}"/>
          </ac:spMkLst>
        </pc:spChg>
        <pc:picChg chg="del">
          <ac:chgData name="Frantz, Peter (FHWA)" userId="f74670da-0865-4695-ba42-aec6e786d4a9" providerId="ADAL" clId="{BCDCEB0F-E5D8-4D0F-8379-9FE0E44A75FC}" dt="2023-11-17T16:57:18.622" v="222" actId="478"/>
          <ac:picMkLst>
            <pc:docMk/>
            <pc:sldMk cId="1360817263" sldId="257"/>
            <ac:picMk id="7" creationId="{3297E6EF-0AD9-FE96-45B6-23712635F783}"/>
          </ac:picMkLst>
        </pc:picChg>
        <pc:picChg chg="add mod">
          <ac:chgData name="Frantz, Peter (FHWA)" userId="f74670da-0865-4695-ba42-aec6e786d4a9" providerId="ADAL" clId="{BCDCEB0F-E5D8-4D0F-8379-9FE0E44A75FC}" dt="2023-11-17T16:57:38.398" v="224" actId="27614"/>
          <ac:picMkLst>
            <pc:docMk/>
            <pc:sldMk cId="1360817263" sldId="257"/>
            <ac:picMk id="8" creationId="{8E1824DB-570A-FB93-0BB7-467474909D51}"/>
          </ac:picMkLst>
        </pc:picChg>
      </pc:sldChg>
      <pc:sldChg chg="addSp delSp modSp mod ord modAnim">
        <pc:chgData name="Frantz, Peter (FHWA)" userId="f74670da-0865-4695-ba42-aec6e786d4a9" providerId="ADAL" clId="{BCDCEB0F-E5D8-4D0F-8379-9FE0E44A75FC}" dt="2023-11-15T23:59:11.672" v="176"/>
        <pc:sldMkLst>
          <pc:docMk/>
          <pc:sldMk cId="54516557" sldId="272"/>
        </pc:sldMkLst>
        <pc:picChg chg="add mod">
          <ac:chgData name="Frantz, Peter (FHWA)" userId="f74670da-0865-4695-ba42-aec6e786d4a9" providerId="ADAL" clId="{BCDCEB0F-E5D8-4D0F-8379-9FE0E44A75FC}" dt="2023-11-15T23:43:45.261" v="40" actId="1076"/>
          <ac:picMkLst>
            <pc:docMk/>
            <pc:sldMk cId="54516557" sldId="272"/>
            <ac:picMk id="3" creationId="{D3FA3C42-25D8-4202-04A6-13234C468842}"/>
          </ac:picMkLst>
        </pc:picChg>
        <pc:picChg chg="add mod">
          <ac:chgData name="Frantz, Peter (FHWA)" userId="f74670da-0865-4695-ba42-aec6e786d4a9" providerId="ADAL" clId="{BCDCEB0F-E5D8-4D0F-8379-9FE0E44A75FC}" dt="2023-11-15T23:44:01.711" v="44" actId="1076"/>
          <ac:picMkLst>
            <pc:docMk/>
            <pc:sldMk cId="54516557" sldId="272"/>
            <ac:picMk id="5" creationId="{010EAE7B-43E6-E435-919D-71995637555B}"/>
          </ac:picMkLst>
        </pc:picChg>
        <pc:picChg chg="del">
          <ac:chgData name="Frantz, Peter (FHWA)" userId="f74670da-0865-4695-ba42-aec6e786d4a9" providerId="ADAL" clId="{BCDCEB0F-E5D8-4D0F-8379-9FE0E44A75FC}" dt="2023-11-15T23:42:07.634" v="28" actId="478"/>
          <ac:picMkLst>
            <pc:docMk/>
            <pc:sldMk cId="54516557" sldId="272"/>
            <ac:picMk id="6" creationId="{D5E72E19-1701-477C-9DE0-0A7C5CDC73B9}"/>
          </ac:picMkLst>
        </pc:picChg>
        <pc:picChg chg="del">
          <ac:chgData name="Frantz, Peter (FHWA)" userId="f74670da-0865-4695-ba42-aec6e786d4a9" providerId="ADAL" clId="{BCDCEB0F-E5D8-4D0F-8379-9FE0E44A75FC}" dt="2023-11-15T23:42:07.634" v="28" actId="478"/>
          <ac:picMkLst>
            <pc:docMk/>
            <pc:sldMk cId="54516557" sldId="272"/>
            <ac:picMk id="8" creationId="{56BDBC1E-301F-424D-8E8F-03DAC69410CA}"/>
          </ac:picMkLst>
        </pc:picChg>
        <pc:picChg chg="add del mod">
          <ac:chgData name="Frantz, Peter (FHWA)" userId="f74670da-0865-4695-ba42-aec6e786d4a9" providerId="ADAL" clId="{BCDCEB0F-E5D8-4D0F-8379-9FE0E44A75FC}" dt="2023-11-15T23:43:59.335" v="43" actId="21"/>
          <ac:picMkLst>
            <pc:docMk/>
            <pc:sldMk cId="54516557" sldId="272"/>
            <ac:picMk id="9" creationId="{2E11DCEC-9F24-6CC4-4844-C64B9851F245}"/>
          </ac:picMkLst>
        </pc:picChg>
        <pc:picChg chg="del">
          <ac:chgData name="Frantz, Peter (FHWA)" userId="f74670da-0865-4695-ba42-aec6e786d4a9" providerId="ADAL" clId="{BCDCEB0F-E5D8-4D0F-8379-9FE0E44A75FC}" dt="2023-11-15T23:42:07.634" v="28" actId="478"/>
          <ac:picMkLst>
            <pc:docMk/>
            <pc:sldMk cId="54516557" sldId="272"/>
            <ac:picMk id="10" creationId="{F591EF93-F4B1-4BB0-B1CA-4652EE5ABEE8}"/>
          </ac:picMkLst>
        </pc:picChg>
        <pc:picChg chg="add mod">
          <ac:chgData name="Frantz, Peter (FHWA)" userId="f74670da-0865-4695-ba42-aec6e786d4a9" providerId="ADAL" clId="{BCDCEB0F-E5D8-4D0F-8379-9FE0E44A75FC}" dt="2023-11-15T23:44:06.279" v="46" actId="1076"/>
          <ac:picMkLst>
            <pc:docMk/>
            <pc:sldMk cId="54516557" sldId="272"/>
            <ac:picMk id="11" creationId="{A1F4F9CE-E44D-B764-9129-02AE706F86C6}"/>
          </ac:picMkLst>
        </pc:picChg>
      </pc:sldChg>
      <pc:sldChg chg="addSp delSp modSp mod modAnim">
        <pc:chgData name="Frantz, Peter (FHWA)" userId="f74670da-0865-4695-ba42-aec6e786d4a9" providerId="ADAL" clId="{BCDCEB0F-E5D8-4D0F-8379-9FE0E44A75FC}" dt="2023-11-15T23:59:27.387" v="179"/>
        <pc:sldMkLst>
          <pc:docMk/>
          <pc:sldMk cId="1625185602" sldId="273"/>
        </pc:sldMkLst>
        <pc:picChg chg="add mod">
          <ac:chgData name="Frantz, Peter (FHWA)" userId="f74670da-0865-4695-ba42-aec6e786d4a9" providerId="ADAL" clId="{BCDCEB0F-E5D8-4D0F-8379-9FE0E44A75FC}" dt="2023-11-15T23:45:21.431" v="56" actId="1076"/>
          <ac:picMkLst>
            <pc:docMk/>
            <pc:sldMk cId="1625185602" sldId="273"/>
            <ac:picMk id="3" creationId="{E59AED77-C44E-442A-8A75-0918EE94CD99}"/>
          </ac:picMkLst>
        </pc:picChg>
        <pc:picChg chg="del">
          <ac:chgData name="Frantz, Peter (FHWA)" userId="f74670da-0865-4695-ba42-aec6e786d4a9" providerId="ADAL" clId="{BCDCEB0F-E5D8-4D0F-8379-9FE0E44A75FC}" dt="2023-11-15T23:42:03.914" v="27" actId="478"/>
          <ac:picMkLst>
            <pc:docMk/>
            <pc:sldMk cId="1625185602" sldId="273"/>
            <ac:picMk id="5" creationId="{28B0E2F0-F27F-46BB-919B-0575B3DAAFF8}"/>
          </ac:picMkLst>
        </pc:picChg>
        <pc:picChg chg="add mod">
          <ac:chgData name="Frantz, Peter (FHWA)" userId="f74670da-0865-4695-ba42-aec6e786d4a9" providerId="ADAL" clId="{BCDCEB0F-E5D8-4D0F-8379-9FE0E44A75FC}" dt="2023-11-15T23:45:23.803" v="57" actId="1076"/>
          <ac:picMkLst>
            <pc:docMk/>
            <pc:sldMk cId="1625185602" sldId="273"/>
            <ac:picMk id="6" creationId="{B8F41C96-866B-790A-7F48-7504BB7A694B}"/>
          </ac:picMkLst>
        </pc:picChg>
        <pc:picChg chg="del">
          <ac:chgData name="Frantz, Peter (FHWA)" userId="f74670da-0865-4695-ba42-aec6e786d4a9" providerId="ADAL" clId="{BCDCEB0F-E5D8-4D0F-8379-9FE0E44A75FC}" dt="2023-11-15T23:42:03.914" v="27" actId="478"/>
          <ac:picMkLst>
            <pc:docMk/>
            <pc:sldMk cId="1625185602" sldId="273"/>
            <ac:picMk id="7" creationId="{B62B079A-89C9-4F8F-8AF3-B4510FBA5BBA}"/>
          </ac:picMkLst>
        </pc:picChg>
        <pc:picChg chg="del">
          <ac:chgData name="Frantz, Peter (FHWA)" userId="f74670da-0865-4695-ba42-aec6e786d4a9" providerId="ADAL" clId="{BCDCEB0F-E5D8-4D0F-8379-9FE0E44A75FC}" dt="2023-11-15T23:42:03.914" v="27" actId="478"/>
          <ac:picMkLst>
            <pc:docMk/>
            <pc:sldMk cId="1625185602" sldId="273"/>
            <ac:picMk id="9" creationId="{F5BB6FEF-019F-45C0-99AE-018241F38666}"/>
          </ac:picMkLst>
        </pc:picChg>
        <pc:picChg chg="add del mod">
          <ac:chgData name="Frantz, Peter (FHWA)" userId="f74670da-0865-4695-ba42-aec6e786d4a9" providerId="ADAL" clId="{BCDCEB0F-E5D8-4D0F-8379-9FE0E44A75FC}" dt="2023-11-15T23:45:14.652" v="54" actId="21"/>
          <ac:picMkLst>
            <pc:docMk/>
            <pc:sldMk cId="1625185602" sldId="273"/>
            <ac:picMk id="10" creationId="{6260DB01-225D-4704-E834-8BD5D4D7D1B2}"/>
          </ac:picMkLst>
        </pc:picChg>
        <pc:picChg chg="add mod">
          <ac:chgData name="Frantz, Peter (FHWA)" userId="f74670da-0865-4695-ba42-aec6e786d4a9" providerId="ADAL" clId="{BCDCEB0F-E5D8-4D0F-8379-9FE0E44A75FC}" dt="2023-11-15T23:45:28.394" v="60" actId="1076"/>
          <ac:picMkLst>
            <pc:docMk/>
            <pc:sldMk cId="1625185602" sldId="273"/>
            <ac:picMk id="11" creationId="{4F20B2CB-79C6-4995-50E6-390694830255}"/>
          </ac:picMkLst>
        </pc:picChg>
      </pc:sldChg>
      <pc:sldChg chg="addSp delSp modSp mod modAnim">
        <pc:chgData name="Frantz, Peter (FHWA)" userId="f74670da-0865-4695-ba42-aec6e786d4a9" providerId="ADAL" clId="{BCDCEB0F-E5D8-4D0F-8379-9FE0E44A75FC}" dt="2023-11-15T23:58:27.131" v="165"/>
        <pc:sldMkLst>
          <pc:docMk/>
          <pc:sldMk cId="2975950209" sldId="274"/>
        </pc:sldMkLst>
        <pc:picChg chg="del">
          <ac:chgData name="Frantz, Peter (FHWA)" userId="f74670da-0865-4695-ba42-aec6e786d4a9" providerId="ADAL" clId="{BCDCEB0F-E5D8-4D0F-8379-9FE0E44A75FC}" dt="2023-11-15T23:20:37.884" v="10" actId="478"/>
          <ac:picMkLst>
            <pc:docMk/>
            <pc:sldMk cId="2975950209" sldId="274"/>
            <ac:picMk id="3" creationId="{ABA56770-49A1-4709-AE3E-D4C3BDA51814}"/>
          </ac:picMkLst>
        </pc:picChg>
        <pc:picChg chg="add mod">
          <ac:chgData name="Frantz, Peter (FHWA)" userId="f74670da-0865-4695-ba42-aec6e786d4a9" providerId="ADAL" clId="{BCDCEB0F-E5D8-4D0F-8379-9FE0E44A75FC}" dt="2023-11-15T23:34:42.078" v="26" actId="1076"/>
          <ac:picMkLst>
            <pc:docMk/>
            <pc:sldMk cId="2975950209" sldId="274"/>
            <ac:picMk id="4" creationId="{34142F9F-8C48-EBB5-C5CC-9FCE6EEA823D}"/>
          </ac:picMkLst>
        </pc:picChg>
        <pc:picChg chg="del">
          <ac:chgData name="Frantz, Peter (FHWA)" userId="f74670da-0865-4695-ba42-aec6e786d4a9" providerId="ADAL" clId="{BCDCEB0F-E5D8-4D0F-8379-9FE0E44A75FC}" dt="2023-11-15T23:20:38.656" v="11" actId="478"/>
          <ac:picMkLst>
            <pc:docMk/>
            <pc:sldMk cId="2975950209" sldId="274"/>
            <ac:picMk id="5" creationId="{6FB6A2EB-46D8-44A7-A0D7-6FCA488B1B24}"/>
          </ac:picMkLst>
        </pc:picChg>
        <pc:picChg chg="del">
          <ac:chgData name="Frantz, Peter (FHWA)" userId="f74670da-0865-4695-ba42-aec6e786d4a9" providerId="ADAL" clId="{BCDCEB0F-E5D8-4D0F-8379-9FE0E44A75FC}" dt="2023-11-15T23:20:39.197" v="12" actId="478"/>
          <ac:picMkLst>
            <pc:docMk/>
            <pc:sldMk cId="2975950209" sldId="274"/>
            <ac:picMk id="7" creationId="{F6C4E01D-5CE5-48BE-8D52-B7BCB7D71D1F}"/>
          </ac:picMkLst>
        </pc:picChg>
        <pc:picChg chg="add mod">
          <ac:chgData name="Frantz, Peter (FHWA)" userId="f74670da-0865-4695-ba42-aec6e786d4a9" providerId="ADAL" clId="{BCDCEB0F-E5D8-4D0F-8379-9FE0E44A75FC}" dt="2023-11-15T23:34:32.521" v="23" actId="1076"/>
          <ac:picMkLst>
            <pc:docMk/>
            <pc:sldMk cId="2975950209" sldId="274"/>
            <ac:picMk id="8" creationId="{5B9831D2-8C05-7C11-BF35-FAF9B700C3F1}"/>
          </ac:picMkLst>
        </pc:picChg>
        <pc:picChg chg="add mod">
          <ac:chgData name="Frantz, Peter (FHWA)" userId="f74670da-0865-4695-ba42-aec6e786d4a9" providerId="ADAL" clId="{BCDCEB0F-E5D8-4D0F-8379-9FE0E44A75FC}" dt="2023-11-15T23:34:38.544" v="25" actId="1076"/>
          <ac:picMkLst>
            <pc:docMk/>
            <pc:sldMk cId="2975950209" sldId="274"/>
            <ac:picMk id="10" creationId="{FE5EC821-B2FF-DCF1-48DF-5CC90036A33F}"/>
          </ac:picMkLst>
        </pc:picChg>
      </pc:sldChg>
      <pc:sldChg chg="addSp delSp mod">
        <pc:chgData name="Frantz, Peter (FHWA)" userId="f74670da-0865-4695-ba42-aec6e786d4a9" providerId="ADAL" clId="{BCDCEB0F-E5D8-4D0F-8379-9FE0E44A75FC}" dt="2023-11-16T00:25:54.544" v="219" actId="22"/>
        <pc:sldMkLst>
          <pc:docMk/>
          <pc:sldMk cId="2781029397" sldId="281"/>
        </pc:sldMkLst>
        <pc:picChg chg="del">
          <ac:chgData name="Frantz, Peter (FHWA)" userId="f74670da-0865-4695-ba42-aec6e786d4a9" providerId="ADAL" clId="{BCDCEB0F-E5D8-4D0F-8379-9FE0E44A75FC}" dt="2023-11-16T00:25:53.912" v="218" actId="478"/>
          <ac:picMkLst>
            <pc:docMk/>
            <pc:sldMk cId="2781029397" sldId="281"/>
            <ac:picMk id="3" creationId="{A32654A3-84E5-46AD-A79E-22140CC828A6}"/>
          </ac:picMkLst>
        </pc:picChg>
        <pc:picChg chg="add">
          <ac:chgData name="Frantz, Peter (FHWA)" userId="f74670da-0865-4695-ba42-aec6e786d4a9" providerId="ADAL" clId="{BCDCEB0F-E5D8-4D0F-8379-9FE0E44A75FC}" dt="2023-11-16T00:25:54.544" v="219" actId="22"/>
          <ac:picMkLst>
            <pc:docMk/>
            <pc:sldMk cId="2781029397" sldId="281"/>
            <ac:picMk id="4" creationId="{F10C47DC-FF88-39CB-CE71-CEA29CAADC20}"/>
          </ac:picMkLst>
        </pc:picChg>
      </pc:sldChg>
      <pc:sldChg chg="addSp delSp mod">
        <pc:chgData name="Frantz, Peter (FHWA)" userId="f74670da-0865-4695-ba42-aec6e786d4a9" providerId="ADAL" clId="{BCDCEB0F-E5D8-4D0F-8379-9FE0E44A75FC}" dt="2023-11-16T00:29:58.789" v="221" actId="22"/>
        <pc:sldMkLst>
          <pc:docMk/>
          <pc:sldMk cId="1313305092" sldId="282"/>
        </pc:sldMkLst>
        <pc:picChg chg="del">
          <ac:chgData name="Frantz, Peter (FHWA)" userId="f74670da-0865-4695-ba42-aec6e786d4a9" providerId="ADAL" clId="{BCDCEB0F-E5D8-4D0F-8379-9FE0E44A75FC}" dt="2023-11-16T00:29:58.197" v="220" actId="478"/>
          <ac:picMkLst>
            <pc:docMk/>
            <pc:sldMk cId="1313305092" sldId="282"/>
            <ac:picMk id="3" creationId="{C97B28D2-3CD6-4A54-BBD5-09FD8A6AEFB2}"/>
          </ac:picMkLst>
        </pc:picChg>
        <pc:picChg chg="add">
          <ac:chgData name="Frantz, Peter (FHWA)" userId="f74670da-0865-4695-ba42-aec6e786d4a9" providerId="ADAL" clId="{BCDCEB0F-E5D8-4D0F-8379-9FE0E44A75FC}" dt="2023-11-16T00:29:58.789" v="221" actId="22"/>
          <ac:picMkLst>
            <pc:docMk/>
            <pc:sldMk cId="1313305092" sldId="282"/>
            <ac:picMk id="4" creationId="{5EDEB956-10FA-1E06-BB2B-14F2CA634210}"/>
          </ac:picMkLst>
        </pc:picChg>
      </pc:sldChg>
      <pc:sldChg chg="addSp delSp mod">
        <pc:chgData name="Frantz, Peter (FHWA)" userId="f74670da-0865-4695-ba42-aec6e786d4a9" providerId="ADAL" clId="{BCDCEB0F-E5D8-4D0F-8379-9FE0E44A75FC}" dt="2023-11-11T15:06:49.773" v="1" actId="22"/>
        <pc:sldMkLst>
          <pc:docMk/>
          <pc:sldMk cId="1932539047" sldId="301"/>
        </pc:sldMkLst>
        <pc:picChg chg="add">
          <ac:chgData name="Frantz, Peter (FHWA)" userId="f74670da-0865-4695-ba42-aec6e786d4a9" providerId="ADAL" clId="{BCDCEB0F-E5D8-4D0F-8379-9FE0E44A75FC}" dt="2023-11-11T15:06:49.773" v="1" actId="22"/>
          <ac:picMkLst>
            <pc:docMk/>
            <pc:sldMk cId="1932539047" sldId="301"/>
            <ac:picMk id="3" creationId="{321ED462-B336-0ACF-322F-9F0E8B1DB0C5}"/>
          </ac:picMkLst>
        </pc:picChg>
        <pc:picChg chg="del">
          <ac:chgData name="Frantz, Peter (FHWA)" userId="f74670da-0865-4695-ba42-aec6e786d4a9" providerId="ADAL" clId="{BCDCEB0F-E5D8-4D0F-8379-9FE0E44A75FC}" dt="2023-11-11T15:06:49.283" v="0" actId="478"/>
          <ac:picMkLst>
            <pc:docMk/>
            <pc:sldMk cId="1932539047" sldId="301"/>
            <ac:picMk id="4" creationId="{157EE9D9-82E1-8744-50FC-BA6AE85F9AE1}"/>
          </ac:picMkLst>
        </pc:picChg>
      </pc:sldChg>
      <pc:sldChg chg="modAnim">
        <pc:chgData name="Frantz, Peter (FHWA)" userId="f74670da-0865-4695-ba42-aec6e786d4a9" providerId="ADAL" clId="{BCDCEB0F-E5D8-4D0F-8379-9FE0E44A75FC}" dt="2023-11-16T00:04:36.025" v="210"/>
        <pc:sldMkLst>
          <pc:docMk/>
          <pc:sldMk cId="3008372277" sldId="302"/>
        </pc:sldMkLst>
      </pc:sldChg>
      <pc:sldChg chg="modSp mod">
        <pc:chgData name="Frantz, Peter (FHWA)" userId="f74670da-0865-4695-ba42-aec6e786d4a9" providerId="ADAL" clId="{BCDCEB0F-E5D8-4D0F-8379-9FE0E44A75FC}" dt="2023-11-11T15:07:48.034" v="7" actId="1076"/>
        <pc:sldMkLst>
          <pc:docMk/>
          <pc:sldMk cId="3611407301" sldId="303"/>
        </pc:sldMkLst>
        <pc:picChg chg="mod">
          <ac:chgData name="Frantz, Peter (FHWA)" userId="f74670da-0865-4695-ba42-aec6e786d4a9" providerId="ADAL" clId="{BCDCEB0F-E5D8-4D0F-8379-9FE0E44A75FC}" dt="2023-11-11T15:07:48.034" v="7" actId="1076"/>
          <ac:picMkLst>
            <pc:docMk/>
            <pc:sldMk cId="3611407301" sldId="303"/>
            <ac:picMk id="3" creationId="{99843E27-E40F-46E2-950D-AC8682B3499B}"/>
          </ac:picMkLst>
        </pc:picChg>
      </pc:sldChg>
      <pc:sldChg chg="addSp delSp modSp mod modAnim chgLayout">
        <pc:chgData name="Frantz, Peter (FHWA)" userId="f74670da-0865-4695-ba42-aec6e786d4a9" providerId="ADAL" clId="{BCDCEB0F-E5D8-4D0F-8379-9FE0E44A75FC}" dt="2023-11-16T00:03:09.455" v="202"/>
        <pc:sldMkLst>
          <pc:docMk/>
          <pc:sldMk cId="2257297030" sldId="304"/>
        </pc:sldMkLst>
        <pc:spChg chg="mod ord">
          <ac:chgData name="Frantz, Peter (FHWA)" userId="f74670da-0865-4695-ba42-aec6e786d4a9" providerId="ADAL" clId="{BCDCEB0F-E5D8-4D0F-8379-9FE0E44A75FC}" dt="2023-11-15T23:53:13.921" v="130" actId="700"/>
          <ac:spMkLst>
            <pc:docMk/>
            <pc:sldMk cId="2257297030" sldId="304"/>
            <ac:spMk id="2" creationId="{DD98E482-79EF-456A-94CC-97353CA74956}"/>
          </ac:spMkLst>
        </pc:spChg>
        <pc:spChg chg="add del mod">
          <ac:chgData name="Frantz, Peter (FHWA)" userId="f74670da-0865-4695-ba42-aec6e786d4a9" providerId="ADAL" clId="{BCDCEB0F-E5D8-4D0F-8379-9FE0E44A75FC}" dt="2023-11-15T23:50:35.383" v="79" actId="478"/>
          <ac:spMkLst>
            <pc:docMk/>
            <pc:sldMk cId="2257297030" sldId="304"/>
            <ac:spMk id="3" creationId="{2EA76754-32FD-6A3F-376A-EAC848DBEBD1}"/>
          </ac:spMkLst>
        </pc:spChg>
        <pc:spChg chg="add mod ord">
          <ac:chgData name="Frantz, Peter (FHWA)" userId="f74670da-0865-4695-ba42-aec6e786d4a9" providerId="ADAL" clId="{BCDCEB0F-E5D8-4D0F-8379-9FE0E44A75FC}" dt="2023-11-15T23:54:06.230" v="146" actId="207"/>
          <ac:spMkLst>
            <pc:docMk/>
            <pc:sldMk cId="2257297030" sldId="304"/>
            <ac:spMk id="5" creationId="{E1C1C068-EAC1-37DA-FF8D-561D1FC3B4D8}"/>
          </ac:spMkLst>
        </pc:spChg>
        <pc:grpChg chg="add del mod">
          <ac:chgData name="Frantz, Peter (FHWA)" userId="f74670da-0865-4695-ba42-aec6e786d4a9" providerId="ADAL" clId="{BCDCEB0F-E5D8-4D0F-8379-9FE0E44A75FC}" dt="2023-11-15T23:54:35.253" v="148" actId="165"/>
          <ac:grpSpMkLst>
            <pc:docMk/>
            <pc:sldMk cId="2257297030" sldId="304"/>
            <ac:grpSpMk id="4" creationId="{5DADD10D-0FAE-50D8-1522-D5A561EC13A0}"/>
          </ac:grpSpMkLst>
        </pc:grpChg>
        <pc:picChg chg="add del">
          <ac:chgData name="Frantz, Peter (FHWA)" userId="f74670da-0865-4695-ba42-aec6e786d4a9" providerId="ADAL" clId="{BCDCEB0F-E5D8-4D0F-8379-9FE0E44A75FC}" dt="2023-11-15T23:49:00.593" v="62" actId="478"/>
          <ac:picMkLst>
            <pc:docMk/>
            <pc:sldMk cId="2257297030" sldId="304"/>
            <ac:picMk id="1026" creationId="{81F4F06C-9548-35F8-A97B-264B5103844C}"/>
          </ac:picMkLst>
        </pc:picChg>
        <pc:picChg chg="add del mod topLvl">
          <ac:chgData name="Frantz, Peter (FHWA)" userId="f74670da-0865-4695-ba42-aec6e786d4a9" providerId="ADAL" clId="{BCDCEB0F-E5D8-4D0F-8379-9FE0E44A75FC}" dt="2023-11-15T23:55:17.174" v="153" actId="1076"/>
          <ac:picMkLst>
            <pc:docMk/>
            <pc:sldMk cId="2257297030" sldId="304"/>
            <ac:picMk id="1028" creationId="{E9CCB413-C9BC-0B20-7B83-BEF859B0CE2A}"/>
          </ac:picMkLst>
        </pc:picChg>
        <pc:picChg chg="add mod topLvl">
          <ac:chgData name="Frantz, Peter (FHWA)" userId="f74670da-0865-4695-ba42-aec6e786d4a9" providerId="ADAL" clId="{BCDCEB0F-E5D8-4D0F-8379-9FE0E44A75FC}" dt="2023-11-15T23:55:17.174" v="153" actId="1076"/>
          <ac:picMkLst>
            <pc:docMk/>
            <pc:sldMk cId="2257297030" sldId="304"/>
            <ac:picMk id="1030" creationId="{4478E721-99A1-F478-7384-0A3ECF4DF5D8}"/>
          </ac:picMkLst>
        </pc:picChg>
        <pc:picChg chg="add mod topLvl">
          <ac:chgData name="Frantz, Peter (FHWA)" userId="f74670da-0865-4695-ba42-aec6e786d4a9" providerId="ADAL" clId="{BCDCEB0F-E5D8-4D0F-8379-9FE0E44A75FC}" dt="2023-11-15T23:54:35.253" v="148" actId="165"/>
          <ac:picMkLst>
            <pc:docMk/>
            <pc:sldMk cId="2257297030" sldId="304"/>
            <ac:picMk id="1032" creationId="{6E0336C7-4A38-21A4-6E9D-669A8BB46F51}"/>
          </ac:picMkLst>
        </pc:picChg>
        <pc:picChg chg="del">
          <ac:chgData name="Frantz, Peter (FHWA)" userId="f74670da-0865-4695-ba42-aec6e786d4a9" providerId="ADAL" clId="{BCDCEB0F-E5D8-4D0F-8379-9FE0E44A75FC}" dt="2023-11-15T23:49:34.899" v="70" actId="478"/>
          <ac:picMkLst>
            <pc:docMk/>
            <pc:sldMk cId="2257297030" sldId="304"/>
            <ac:picMk id="3074" creationId="{24D25CFD-73E4-4096-A550-2DAAF0D5B290}"/>
          </ac:picMkLst>
        </pc:picChg>
        <pc:picChg chg="mod topLvl">
          <ac:chgData name="Frantz, Peter (FHWA)" userId="f74670da-0865-4695-ba42-aec6e786d4a9" providerId="ADAL" clId="{BCDCEB0F-E5D8-4D0F-8379-9FE0E44A75FC}" dt="2023-11-15T23:55:17.174" v="153" actId="1076"/>
          <ac:picMkLst>
            <pc:docMk/>
            <pc:sldMk cId="2257297030" sldId="304"/>
            <ac:picMk id="3076" creationId="{2034FD32-1509-4BF9-893D-E9F79B7A5732}"/>
          </ac:picMkLst>
        </pc:picChg>
        <pc:picChg chg="del">
          <ac:chgData name="Frantz, Peter (FHWA)" userId="f74670da-0865-4695-ba42-aec6e786d4a9" providerId="ADAL" clId="{BCDCEB0F-E5D8-4D0F-8379-9FE0E44A75FC}" dt="2023-11-15T23:50:36.595" v="80" actId="478"/>
          <ac:picMkLst>
            <pc:docMk/>
            <pc:sldMk cId="2257297030" sldId="304"/>
            <ac:picMk id="3078" creationId="{5A6E7DC6-DBCD-4935-88D4-D6F112CECB38}"/>
          </ac:picMkLst>
        </pc:picChg>
        <pc:picChg chg="del">
          <ac:chgData name="Frantz, Peter (FHWA)" userId="f74670da-0865-4695-ba42-aec6e786d4a9" providerId="ADAL" clId="{BCDCEB0F-E5D8-4D0F-8379-9FE0E44A75FC}" dt="2023-11-15T23:51:43.118" v="82" actId="478"/>
          <ac:picMkLst>
            <pc:docMk/>
            <pc:sldMk cId="2257297030" sldId="304"/>
            <ac:picMk id="3080" creationId="{B05F010D-10D5-4A5C-A00F-5ADD28F9F7BE}"/>
          </ac:picMkLst>
        </pc:picChg>
      </pc:sldChg>
      <pc:sldChg chg="delSp mod">
        <pc:chgData name="Frantz, Peter (FHWA)" userId="f74670da-0865-4695-ba42-aec6e786d4a9" providerId="ADAL" clId="{BCDCEB0F-E5D8-4D0F-8379-9FE0E44A75FC}" dt="2023-11-16T00:22:42.668" v="217" actId="478"/>
        <pc:sldMkLst>
          <pc:docMk/>
          <pc:sldMk cId="422206879" sldId="306"/>
        </pc:sldMkLst>
        <pc:spChg chg="del">
          <ac:chgData name="Frantz, Peter (FHWA)" userId="f74670da-0865-4695-ba42-aec6e786d4a9" providerId="ADAL" clId="{BCDCEB0F-E5D8-4D0F-8379-9FE0E44A75FC}" dt="2023-11-16T00:22:42.668" v="217" actId="478"/>
          <ac:spMkLst>
            <pc:docMk/>
            <pc:sldMk cId="422206879" sldId="306"/>
            <ac:spMk id="6" creationId="{18B6DD22-C1E3-493A-921E-67A7DD5C02EE}"/>
          </ac:spMkLst>
        </pc:spChg>
      </pc:sldChg>
      <pc:sldChg chg="addSp delSp mod">
        <pc:chgData name="Frantz, Peter (FHWA)" userId="f74670da-0865-4695-ba42-aec6e786d4a9" providerId="ADAL" clId="{BCDCEB0F-E5D8-4D0F-8379-9FE0E44A75FC}" dt="2023-11-15T23:20:08.547" v="9" actId="22"/>
        <pc:sldMkLst>
          <pc:docMk/>
          <pc:sldMk cId="636006799" sldId="308"/>
        </pc:sldMkLst>
        <pc:picChg chg="add del">
          <ac:chgData name="Frantz, Peter (FHWA)" userId="f74670da-0865-4695-ba42-aec6e786d4a9" providerId="ADAL" clId="{BCDCEB0F-E5D8-4D0F-8379-9FE0E44A75FC}" dt="2023-11-15T23:20:07.382" v="8" actId="478"/>
          <ac:picMkLst>
            <pc:docMk/>
            <pc:sldMk cId="636006799" sldId="308"/>
            <ac:picMk id="3" creationId="{2F9661D2-7E00-6F13-302C-483AAE87D445}"/>
          </ac:picMkLst>
        </pc:picChg>
        <pc:picChg chg="add">
          <ac:chgData name="Frantz, Peter (FHWA)" userId="f74670da-0865-4695-ba42-aec6e786d4a9" providerId="ADAL" clId="{BCDCEB0F-E5D8-4D0F-8379-9FE0E44A75FC}" dt="2023-11-15T23:20:08.547" v="9" actId="22"/>
          <ac:picMkLst>
            <pc:docMk/>
            <pc:sldMk cId="636006799" sldId="308"/>
            <ac:picMk id="4" creationId="{D918305A-4280-EBEC-2BB6-F3B9930B5F24}"/>
          </ac:picMkLst>
        </pc:picChg>
        <pc:picChg chg="del">
          <ac:chgData name="Frantz, Peter (FHWA)" userId="f74670da-0865-4695-ba42-aec6e786d4a9" providerId="ADAL" clId="{BCDCEB0F-E5D8-4D0F-8379-9FE0E44A75FC}" dt="2023-11-11T15:06:57.248" v="2" actId="478"/>
          <ac:picMkLst>
            <pc:docMk/>
            <pc:sldMk cId="636006799" sldId="308"/>
            <ac:picMk id="4" creationId="{EAED19A6-FB6C-8D32-759D-1D123A695AF9}"/>
          </ac:picMkLst>
        </pc:picChg>
      </pc:sldChg>
      <pc:sldChg chg="modSp mod">
        <pc:chgData name="Frantz, Peter (FHWA)" userId="f74670da-0865-4695-ba42-aec6e786d4a9" providerId="ADAL" clId="{BCDCEB0F-E5D8-4D0F-8379-9FE0E44A75FC}" dt="2023-11-17T17:02:40.024" v="226" actId="1076"/>
        <pc:sldMkLst>
          <pc:docMk/>
          <pc:sldMk cId="334753720" sldId="309"/>
        </pc:sldMkLst>
        <pc:picChg chg="mod">
          <ac:chgData name="Frantz, Peter (FHWA)" userId="f74670da-0865-4695-ba42-aec6e786d4a9" providerId="ADAL" clId="{BCDCEB0F-E5D8-4D0F-8379-9FE0E44A75FC}" dt="2023-11-17T17:02:40.024" v="226" actId="1076"/>
          <ac:picMkLst>
            <pc:docMk/>
            <pc:sldMk cId="334753720" sldId="309"/>
            <ac:picMk id="4" creationId="{C6EC5125-6086-405D-90E3-3A23670F6986}"/>
          </ac:picMkLst>
        </pc:picChg>
      </pc:sldChg>
      <pc:sldChg chg="addSp delSp modSp mod delAnim modAnim">
        <pc:chgData name="Frantz, Peter (FHWA)" userId="f74670da-0865-4695-ba42-aec6e786d4a9" providerId="ADAL" clId="{BCDCEB0F-E5D8-4D0F-8379-9FE0E44A75FC}" dt="2023-11-16T00:16:12.499" v="214" actId="1076"/>
        <pc:sldMkLst>
          <pc:docMk/>
          <pc:sldMk cId="4166347972" sldId="310"/>
        </pc:sldMkLst>
        <pc:picChg chg="del">
          <ac:chgData name="Frantz, Peter (FHWA)" userId="f74670da-0865-4695-ba42-aec6e786d4a9" providerId="ADAL" clId="{BCDCEB0F-E5D8-4D0F-8379-9FE0E44A75FC}" dt="2023-11-16T00:14:44.221" v="211" actId="478"/>
          <ac:picMkLst>
            <pc:docMk/>
            <pc:sldMk cId="4166347972" sldId="310"/>
            <ac:picMk id="2" creationId="{70907C6B-4A64-4D5F-B956-5B59D94570C3}"/>
          </ac:picMkLst>
        </pc:picChg>
        <pc:picChg chg="add mod">
          <ac:chgData name="Frantz, Peter (FHWA)" userId="f74670da-0865-4695-ba42-aec6e786d4a9" providerId="ADAL" clId="{BCDCEB0F-E5D8-4D0F-8379-9FE0E44A75FC}" dt="2023-11-16T00:16:12.499" v="214" actId="1076"/>
          <ac:picMkLst>
            <pc:docMk/>
            <pc:sldMk cId="4166347972" sldId="310"/>
            <ac:picMk id="3" creationId="{067CC42F-3714-6EE5-4615-AAA5637C9FC9}"/>
          </ac:picMkLst>
        </pc:picChg>
      </pc:sldChg>
      <pc:sldChg chg="modAnim">
        <pc:chgData name="Frantz, Peter (FHWA)" userId="f74670da-0865-4695-ba42-aec6e786d4a9" providerId="ADAL" clId="{BCDCEB0F-E5D8-4D0F-8379-9FE0E44A75FC}" dt="2023-11-16T00:01:00.010" v="190"/>
        <pc:sldMkLst>
          <pc:docMk/>
          <pc:sldMk cId="3898973197" sldId="311"/>
        </pc:sldMkLst>
      </pc:sldChg>
      <pc:sldChg chg="addSp delSp mod">
        <pc:chgData name="Frantz, Peter (FHWA)" userId="f74670da-0865-4695-ba42-aec6e786d4a9" providerId="ADAL" clId="{BCDCEB0F-E5D8-4D0F-8379-9FE0E44A75FC}" dt="2023-11-16T00:22:31.292" v="216" actId="22"/>
        <pc:sldMkLst>
          <pc:docMk/>
          <pc:sldMk cId="2556690609" sldId="313"/>
        </pc:sldMkLst>
        <pc:picChg chg="add">
          <ac:chgData name="Frantz, Peter (FHWA)" userId="f74670da-0865-4695-ba42-aec6e786d4a9" providerId="ADAL" clId="{BCDCEB0F-E5D8-4D0F-8379-9FE0E44A75FC}" dt="2023-11-16T00:22:31.292" v="216" actId="22"/>
          <ac:picMkLst>
            <pc:docMk/>
            <pc:sldMk cId="2556690609" sldId="313"/>
            <ac:picMk id="3" creationId="{EEC07271-803A-6A4E-056D-4F9A5CAAF33C}"/>
          </ac:picMkLst>
        </pc:picChg>
        <pc:picChg chg="del">
          <ac:chgData name="Frantz, Peter (FHWA)" userId="f74670da-0865-4695-ba42-aec6e786d4a9" providerId="ADAL" clId="{BCDCEB0F-E5D8-4D0F-8379-9FE0E44A75FC}" dt="2023-11-16T00:22:30.187" v="215" actId="478"/>
          <ac:picMkLst>
            <pc:docMk/>
            <pc:sldMk cId="2556690609" sldId="313"/>
            <ac:picMk id="4" creationId="{D35F98B4-E368-9A80-FB5C-23871D046F1D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18T15:14:36.466" v="243" actId="962"/>
        <pc:sldMkLst>
          <pc:docMk/>
          <pc:sldMk cId="324203482" sldId="314"/>
        </pc:sldMkLst>
        <pc:picChg chg="del">
          <ac:chgData name="Frantz, Peter (FHWA)" userId="f74670da-0865-4695-ba42-aec6e786d4a9" providerId="ADAL" clId="{BCDCEB0F-E5D8-4D0F-8379-9FE0E44A75FC}" dt="2023-11-18T15:13:48.022" v="230" actId="478"/>
          <ac:picMkLst>
            <pc:docMk/>
            <pc:sldMk cId="324203482" sldId="314"/>
            <ac:picMk id="3" creationId="{321ED462-B336-0ACF-322F-9F0E8B1DB0C5}"/>
          </ac:picMkLst>
        </pc:picChg>
        <pc:picChg chg="add mod">
          <ac:chgData name="Frantz, Peter (FHWA)" userId="f74670da-0865-4695-ba42-aec6e786d4a9" providerId="ADAL" clId="{BCDCEB0F-E5D8-4D0F-8379-9FE0E44A75FC}" dt="2023-11-18T15:14:36.466" v="243" actId="962"/>
          <ac:picMkLst>
            <pc:docMk/>
            <pc:sldMk cId="324203482" sldId="314"/>
            <ac:picMk id="4" creationId="{81523D95-2963-D948-4394-64667319E010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22T01:28:10.269" v="249" actId="962"/>
        <pc:sldMkLst>
          <pc:docMk/>
          <pc:sldMk cId="2385928917" sldId="315"/>
        </pc:sldMkLst>
        <pc:picChg chg="del">
          <ac:chgData name="Frantz, Peter (FHWA)" userId="f74670da-0865-4695-ba42-aec6e786d4a9" providerId="ADAL" clId="{BCDCEB0F-E5D8-4D0F-8379-9FE0E44A75FC}" dt="2023-11-18T15:13:46.311" v="229" actId="478"/>
          <ac:picMkLst>
            <pc:docMk/>
            <pc:sldMk cId="2385928917" sldId="315"/>
            <ac:picMk id="3" creationId="{321ED462-B336-0ACF-322F-9F0E8B1DB0C5}"/>
          </ac:picMkLst>
        </pc:picChg>
        <pc:picChg chg="add mod">
          <ac:chgData name="Frantz, Peter (FHWA)" userId="f74670da-0865-4695-ba42-aec6e786d4a9" providerId="ADAL" clId="{BCDCEB0F-E5D8-4D0F-8379-9FE0E44A75FC}" dt="2023-11-22T01:28:10.269" v="249" actId="962"/>
          <ac:picMkLst>
            <pc:docMk/>
            <pc:sldMk cId="2385928917" sldId="315"/>
            <ac:picMk id="3" creationId="{63EE7595-713E-0604-05A8-42B251DF8FC7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18T15:14:47.627" v="246" actId="962"/>
        <pc:sldMkLst>
          <pc:docMk/>
          <pc:sldMk cId="2533129718" sldId="316"/>
        </pc:sldMkLst>
        <pc:picChg chg="add mod">
          <ac:chgData name="Frantz, Peter (FHWA)" userId="f74670da-0865-4695-ba42-aec6e786d4a9" providerId="ADAL" clId="{BCDCEB0F-E5D8-4D0F-8379-9FE0E44A75FC}" dt="2023-11-18T15:14:47.627" v="246" actId="962"/>
          <ac:picMkLst>
            <pc:docMk/>
            <pc:sldMk cId="2533129718" sldId="316"/>
            <ac:picMk id="3" creationId="{CA6873A0-4F8F-796E-F1A0-47CB63558013}"/>
          </ac:picMkLst>
        </pc:picChg>
        <pc:picChg chg="del">
          <ac:chgData name="Frantz, Peter (FHWA)" userId="f74670da-0865-4695-ba42-aec6e786d4a9" providerId="ADAL" clId="{BCDCEB0F-E5D8-4D0F-8379-9FE0E44A75FC}" dt="2023-11-18T15:13:55.038" v="233" actId="478"/>
          <ac:picMkLst>
            <pc:docMk/>
            <pc:sldMk cId="2533129718" sldId="316"/>
            <ac:picMk id="4" creationId="{D918305A-4280-EBEC-2BB6-F3B9930B5F24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22T01:28:31.303" v="252" actId="962"/>
        <pc:sldMkLst>
          <pc:docMk/>
          <pc:sldMk cId="2853732050" sldId="317"/>
        </pc:sldMkLst>
        <pc:picChg chg="add mod">
          <ac:chgData name="Frantz, Peter (FHWA)" userId="f74670da-0865-4695-ba42-aec6e786d4a9" providerId="ADAL" clId="{BCDCEB0F-E5D8-4D0F-8379-9FE0E44A75FC}" dt="2023-11-22T01:28:31.303" v="252" actId="962"/>
          <ac:picMkLst>
            <pc:docMk/>
            <pc:sldMk cId="2853732050" sldId="317"/>
            <ac:picMk id="3" creationId="{C7402541-1348-77C0-2163-2B03F9B4AE6A}"/>
          </ac:picMkLst>
        </pc:picChg>
        <pc:picChg chg="del">
          <ac:chgData name="Frantz, Peter (FHWA)" userId="f74670da-0865-4695-ba42-aec6e786d4a9" providerId="ADAL" clId="{BCDCEB0F-E5D8-4D0F-8379-9FE0E44A75FC}" dt="2023-11-18T15:13:56.594" v="234" actId="478"/>
          <ac:picMkLst>
            <pc:docMk/>
            <pc:sldMk cId="2853732050" sldId="317"/>
            <ac:picMk id="4" creationId="{D918305A-4280-EBEC-2BB6-F3B9930B5F24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18T15:14:27.630" v="240" actId="27614"/>
        <pc:sldMkLst>
          <pc:docMk/>
          <pc:sldMk cId="3579701467" sldId="318"/>
        </pc:sldMkLst>
        <pc:picChg chg="del">
          <ac:chgData name="Frantz, Peter (FHWA)" userId="f74670da-0865-4695-ba42-aec6e786d4a9" providerId="ADAL" clId="{BCDCEB0F-E5D8-4D0F-8379-9FE0E44A75FC}" dt="2023-11-18T15:14:05.207" v="238" actId="478"/>
          <ac:picMkLst>
            <pc:docMk/>
            <pc:sldMk cId="3579701467" sldId="318"/>
            <ac:picMk id="3" creationId="{EEC07271-803A-6A4E-056D-4F9A5CAAF33C}"/>
          </ac:picMkLst>
        </pc:picChg>
        <pc:picChg chg="add mod">
          <ac:chgData name="Frantz, Peter (FHWA)" userId="f74670da-0865-4695-ba42-aec6e786d4a9" providerId="ADAL" clId="{BCDCEB0F-E5D8-4D0F-8379-9FE0E44A75FC}" dt="2023-11-18T15:14:27.630" v="240" actId="27614"/>
          <ac:picMkLst>
            <pc:docMk/>
            <pc:sldMk cId="3579701467" sldId="318"/>
            <ac:picMk id="4" creationId="{BD926803-581F-A0C2-7AF3-6622648FC089}"/>
          </ac:picMkLst>
        </pc:picChg>
      </pc:sldChg>
      <pc:sldChg chg="addSp delSp modSp add mod">
        <pc:chgData name="Frantz, Peter (FHWA)" userId="f74670da-0865-4695-ba42-aec6e786d4a9" providerId="ADAL" clId="{BCDCEB0F-E5D8-4D0F-8379-9FE0E44A75FC}" dt="2023-11-22T01:28:41.173" v="255" actId="962"/>
        <pc:sldMkLst>
          <pc:docMk/>
          <pc:sldMk cId="3442105876" sldId="319"/>
        </pc:sldMkLst>
        <pc:picChg chg="del">
          <ac:chgData name="Frantz, Peter (FHWA)" userId="f74670da-0865-4695-ba42-aec6e786d4a9" providerId="ADAL" clId="{BCDCEB0F-E5D8-4D0F-8379-9FE0E44A75FC}" dt="2023-11-18T15:14:03.594" v="237" actId="478"/>
          <ac:picMkLst>
            <pc:docMk/>
            <pc:sldMk cId="3442105876" sldId="319"/>
            <ac:picMk id="3" creationId="{EEC07271-803A-6A4E-056D-4F9A5CAAF33C}"/>
          </ac:picMkLst>
        </pc:picChg>
        <pc:picChg chg="add mod">
          <ac:chgData name="Frantz, Peter (FHWA)" userId="f74670da-0865-4695-ba42-aec6e786d4a9" providerId="ADAL" clId="{BCDCEB0F-E5D8-4D0F-8379-9FE0E44A75FC}" dt="2023-11-22T01:28:41.173" v="255" actId="962"/>
          <ac:picMkLst>
            <pc:docMk/>
            <pc:sldMk cId="3442105876" sldId="319"/>
            <ac:picMk id="3" creationId="{F3589AD7-C952-A672-515A-6924C5228C86}"/>
          </ac:picMkLst>
        </pc:picChg>
      </pc:sldChg>
    </pc:docChg>
  </pc:docChgLst>
  <pc:docChgLst>
    <pc:chgData name="Frantz, Peter (FHWA)" userId="f74670da-0865-4695-ba42-aec6e786d4a9" providerId="ADAL" clId="{5B0C7114-2E70-4528-8A0C-80567D21F352}"/>
    <pc:docChg chg="custSel modSld sldOrd">
      <pc:chgData name="Frantz, Peter (FHWA)" userId="f74670da-0865-4695-ba42-aec6e786d4a9" providerId="ADAL" clId="{5B0C7114-2E70-4528-8A0C-80567D21F352}" dt="2024-03-14T03:39:22.968" v="120"/>
      <pc:docMkLst>
        <pc:docMk/>
      </pc:docMkLst>
      <pc:sldChg chg="addSp delSp modSp mod">
        <pc:chgData name="Frantz, Peter (FHWA)" userId="f74670da-0865-4695-ba42-aec6e786d4a9" providerId="ADAL" clId="{5B0C7114-2E70-4528-8A0C-80567D21F352}" dt="2024-03-14T03:31:49.030" v="111" actId="27614"/>
        <pc:sldMkLst>
          <pc:docMk/>
          <pc:sldMk cId="1360817263" sldId="257"/>
        </pc:sldMkLst>
        <pc:spChg chg="add del mod">
          <ac:chgData name="Frantz, Peter (FHWA)" userId="f74670da-0865-4695-ba42-aec6e786d4a9" providerId="ADAL" clId="{5B0C7114-2E70-4528-8A0C-80567D21F352}" dt="2024-03-14T03:31:44.037" v="110" actId="931"/>
          <ac:spMkLst>
            <pc:docMk/>
            <pc:sldMk cId="1360817263" sldId="257"/>
            <ac:spMk id="3" creationId="{31DF2375-3379-4A60-230A-6EA8A31797FF}"/>
          </ac:spMkLst>
        </pc:spChg>
        <pc:spChg chg="mod">
          <ac:chgData name="Frantz, Peter (FHWA)" userId="f74670da-0865-4695-ba42-aec6e786d4a9" providerId="ADAL" clId="{5B0C7114-2E70-4528-8A0C-80567D21F352}" dt="2024-03-14T03:27:51.987" v="41" actId="1036"/>
          <ac:spMkLst>
            <pc:docMk/>
            <pc:sldMk cId="1360817263" sldId="257"/>
            <ac:spMk id="4" creationId="{0474E561-E494-4399-9A59-2D3A22234535}"/>
          </ac:spMkLst>
        </pc:spChg>
        <pc:spChg chg="mod">
          <ac:chgData name="Frantz, Peter (FHWA)" userId="f74670da-0865-4695-ba42-aec6e786d4a9" providerId="ADAL" clId="{5B0C7114-2E70-4528-8A0C-80567D21F352}" dt="2024-03-14T03:28:15.014" v="102" actId="255"/>
          <ac:spMkLst>
            <pc:docMk/>
            <pc:sldMk cId="1360817263" sldId="257"/>
            <ac:spMk id="5" creationId="{B490E187-8D22-4ECA-AA5B-46DA4894C158}"/>
          </ac:spMkLst>
        </pc:spChg>
        <pc:picChg chg="add mod">
          <ac:chgData name="Frantz, Peter (FHWA)" userId="f74670da-0865-4695-ba42-aec6e786d4a9" providerId="ADAL" clId="{5B0C7114-2E70-4528-8A0C-80567D21F352}" dt="2024-03-14T03:31:49.030" v="111" actId="27614"/>
          <ac:picMkLst>
            <pc:docMk/>
            <pc:sldMk cId="1360817263" sldId="257"/>
            <ac:picMk id="7" creationId="{5576DC78-A485-61A4-FE03-C6D0FADC82D5}"/>
          </ac:picMkLst>
        </pc:picChg>
        <pc:picChg chg="del">
          <ac:chgData name="Frantz, Peter (FHWA)" userId="f74670da-0865-4695-ba42-aec6e786d4a9" providerId="ADAL" clId="{5B0C7114-2E70-4528-8A0C-80567D21F352}" dt="2024-03-14T03:31:30.383" v="109" actId="478"/>
          <ac:picMkLst>
            <pc:docMk/>
            <pc:sldMk cId="1360817263" sldId="257"/>
            <ac:picMk id="8" creationId="{8E1824DB-570A-FB93-0BB7-467474909D51}"/>
          </ac:picMkLst>
        </pc:picChg>
      </pc:sldChg>
      <pc:sldChg chg="addSp delSp modSp mod ord setBg">
        <pc:chgData name="Frantz, Peter (FHWA)" userId="f74670da-0865-4695-ba42-aec6e786d4a9" providerId="ADAL" clId="{5B0C7114-2E70-4528-8A0C-80567D21F352}" dt="2024-03-14T03:39:16.264" v="119"/>
        <pc:sldMkLst>
          <pc:docMk/>
          <pc:sldMk cId="1932539047" sldId="301"/>
        </pc:sldMkLst>
        <pc:picChg chg="del">
          <ac:chgData name="Frantz, Peter (FHWA)" userId="f74670da-0865-4695-ba42-aec6e786d4a9" providerId="ADAL" clId="{5B0C7114-2E70-4528-8A0C-80567D21F352}" dt="2024-03-14T03:37:48.150" v="112" actId="478"/>
          <ac:picMkLst>
            <pc:docMk/>
            <pc:sldMk cId="1932539047" sldId="301"/>
            <ac:picMk id="3" creationId="{321ED462-B336-0ACF-322F-9F0E8B1DB0C5}"/>
          </ac:picMkLst>
        </pc:picChg>
        <pc:picChg chg="add mod">
          <ac:chgData name="Frantz, Peter (FHWA)" userId="f74670da-0865-4695-ba42-aec6e786d4a9" providerId="ADAL" clId="{5B0C7114-2E70-4528-8A0C-80567D21F352}" dt="2024-03-14T03:38:09.114" v="114" actId="27614"/>
          <ac:picMkLst>
            <pc:docMk/>
            <pc:sldMk cId="1932539047" sldId="301"/>
            <ac:picMk id="4" creationId="{E60789F2-AB14-3F8B-B1B5-3C0CBE0F19CC}"/>
          </ac:picMkLst>
        </pc:picChg>
      </pc:sldChg>
      <pc:sldChg chg="addSp delSp modSp mod setBg">
        <pc:chgData name="Frantz, Peter (FHWA)" userId="f74670da-0865-4695-ba42-aec6e786d4a9" providerId="ADAL" clId="{5B0C7114-2E70-4528-8A0C-80567D21F352}" dt="2024-03-14T03:39:22.968" v="120"/>
        <pc:sldMkLst>
          <pc:docMk/>
          <pc:sldMk cId="636006799" sldId="308"/>
        </pc:sldMkLst>
        <pc:picChg chg="add mod">
          <ac:chgData name="Frantz, Peter (FHWA)" userId="f74670da-0865-4695-ba42-aec6e786d4a9" providerId="ADAL" clId="{5B0C7114-2E70-4528-8A0C-80567D21F352}" dt="2024-03-14T03:39:02.791" v="118" actId="931"/>
          <ac:picMkLst>
            <pc:docMk/>
            <pc:sldMk cId="636006799" sldId="308"/>
            <ac:picMk id="3" creationId="{721C660A-D235-6CB0-77D8-74410A100925}"/>
          </ac:picMkLst>
        </pc:picChg>
        <pc:picChg chg="del">
          <ac:chgData name="Frantz, Peter (FHWA)" userId="f74670da-0865-4695-ba42-aec6e786d4a9" providerId="ADAL" clId="{5B0C7114-2E70-4528-8A0C-80567D21F352}" dt="2024-03-14T03:38:23.827" v="117" actId="478"/>
          <ac:picMkLst>
            <pc:docMk/>
            <pc:sldMk cId="636006799" sldId="308"/>
            <ac:picMk id="4" creationId="{D918305A-4280-EBEC-2BB6-F3B9930B5F24}"/>
          </ac:picMkLst>
        </pc:picChg>
      </pc:sldChg>
      <pc:sldChg chg="delSp mod ord">
        <pc:chgData name="Frantz, Peter (FHWA)" userId="f74670da-0865-4695-ba42-aec6e786d4a9" providerId="ADAL" clId="{5B0C7114-2E70-4528-8A0C-80567D21F352}" dt="2024-03-14T03:38:12.255" v="116"/>
        <pc:sldMkLst>
          <pc:docMk/>
          <pc:sldMk cId="324203482" sldId="314"/>
        </pc:sldMkLst>
        <pc:picChg chg="del">
          <ac:chgData name="Frantz, Peter (FHWA)" userId="f74670da-0865-4695-ba42-aec6e786d4a9" providerId="ADAL" clId="{5B0C7114-2E70-4528-8A0C-80567D21F352}" dt="2024-03-14T03:28:25.225" v="103" actId="478"/>
          <ac:picMkLst>
            <pc:docMk/>
            <pc:sldMk cId="324203482" sldId="314"/>
            <ac:picMk id="4" creationId="{81523D95-2963-D948-4394-64667319E010}"/>
          </ac:picMkLst>
        </pc:picChg>
      </pc:sldChg>
      <pc:sldChg chg="delSp mod ord">
        <pc:chgData name="Frantz, Peter (FHWA)" userId="f74670da-0865-4695-ba42-aec6e786d4a9" providerId="ADAL" clId="{5B0C7114-2E70-4528-8A0C-80567D21F352}" dt="2024-03-14T03:38:12.255" v="116"/>
        <pc:sldMkLst>
          <pc:docMk/>
          <pc:sldMk cId="2385928917" sldId="315"/>
        </pc:sldMkLst>
        <pc:picChg chg="del">
          <ac:chgData name="Frantz, Peter (FHWA)" userId="f74670da-0865-4695-ba42-aec6e786d4a9" providerId="ADAL" clId="{5B0C7114-2E70-4528-8A0C-80567D21F352}" dt="2024-03-14T03:28:26.864" v="104" actId="478"/>
          <ac:picMkLst>
            <pc:docMk/>
            <pc:sldMk cId="2385928917" sldId="315"/>
            <ac:picMk id="3" creationId="{63EE7595-713E-0604-05A8-42B251DF8FC7}"/>
          </ac:picMkLst>
        </pc:picChg>
      </pc:sldChg>
      <pc:sldChg chg="delSp mod">
        <pc:chgData name="Frantz, Peter (FHWA)" userId="f74670da-0865-4695-ba42-aec6e786d4a9" providerId="ADAL" clId="{5B0C7114-2E70-4528-8A0C-80567D21F352}" dt="2024-03-14T03:28:51.775" v="105" actId="478"/>
        <pc:sldMkLst>
          <pc:docMk/>
          <pc:sldMk cId="2533129718" sldId="316"/>
        </pc:sldMkLst>
        <pc:picChg chg="del">
          <ac:chgData name="Frantz, Peter (FHWA)" userId="f74670da-0865-4695-ba42-aec6e786d4a9" providerId="ADAL" clId="{5B0C7114-2E70-4528-8A0C-80567D21F352}" dt="2024-03-14T03:28:51.775" v="105" actId="478"/>
          <ac:picMkLst>
            <pc:docMk/>
            <pc:sldMk cId="2533129718" sldId="316"/>
            <ac:picMk id="3" creationId="{CA6873A0-4F8F-796E-F1A0-47CB63558013}"/>
          </ac:picMkLst>
        </pc:picChg>
      </pc:sldChg>
      <pc:sldChg chg="delSp mod">
        <pc:chgData name="Frantz, Peter (FHWA)" userId="f74670da-0865-4695-ba42-aec6e786d4a9" providerId="ADAL" clId="{5B0C7114-2E70-4528-8A0C-80567D21F352}" dt="2024-03-14T03:28:53.830" v="106" actId="478"/>
        <pc:sldMkLst>
          <pc:docMk/>
          <pc:sldMk cId="2853732050" sldId="317"/>
        </pc:sldMkLst>
        <pc:picChg chg="del">
          <ac:chgData name="Frantz, Peter (FHWA)" userId="f74670da-0865-4695-ba42-aec6e786d4a9" providerId="ADAL" clId="{5B0C7114-2E70-4528-8A0C-80567D21F352}" dt="2024-03-14T03:28:53.830" v="106" actId="478"/>
          <ac:picMkLst>
            <pc:docMk/>
            <pc:sldMk cId="2853732050" sldId="317"/>
            <ac:picMk id="3" creationId="{C7402541-1348-77C0-2163-2B03F9B4AE6A}"/>
          </ac:picMkLst>
        </pc:picChg>
      </pc:sldChg>
      <pc:sldChg chg="delSp mod">
        <pc:chgData name="Frantz, Peter (FHWA)" userId="f74670da-0865-4695-ba42-aec6e786d4a9" providerId="ADAL" clId="{5B0C7114-2E70-4528-8A0C-80567D21F352}" dt="2024-03-14T03:29:36.296" v="107" actId="478"/>
        <pc:sldMkLst>
          <pc:docMk/>
          <pc:sldMk cId="3579701467" sldId="318"/>
        </pc:sldMkLst>
        <pc:picChg chg="del">
          <ac:chgData name="Frantz, Peter (FHWA)" userId="f74670da-0865-4695-ba42-aec6e786d4a9" providerId="ADAL" clId="{5B0C7114-2E70-4528-8A0C-80567D21F352}" dt="2024-03-14T03:29:36.296" v="107" actId="478"/>
          <ac:picMkLst>
            <pc:docMk/>
            <pc:sldMk cId="3579701467" sldId="318"/>
            <ac:picMk id="4" creationId="{BD926803-581F-A0C2-7AF3-6622648FC089}"/>
          </ac:picMkLst>
        </pc:picChg>
      </pc:sldChg>
      <pc:sldChg chg="delSp mod">
        <pc:chgData name="Frantz, Peter (FHWA)" userId="f74670da-0865-4695-ba42-aec6e786d4a9" providerId="ADAL" clId="{5B0C7114-2E70-4528-8A0C-80567D21F352}" dt="2024-03-14T03:29:37.837" v="108" actId="478"/>
        <pc:sldMkLst>
          <pc:docMk/>
          <pc:sldMk cId="3442105876" sldId="319"/>
        </pc:sldMkLst>
        <pc:picChg chg="del">
          <ac:chgData name="Frantz, Peter (FHWA)" userId="f74670da-0865-4695-ba42-aec6e786d4a9" providerId="ADAL" clId="{5B0C7114-2E70-4528-8A0C-80567D21F352}" dt="2024-03-14T03:29:37.837" v="108" actId="478"/>
          <ac:picMkLst>
            <pc:docMk/>
            <pc:sldMk cId="3442105876" sldId="319"/>
            <ac:picMk id="3" creationId="{F3589AD7-C952-A672-515A-6924C5228C86}"/>
          </ac:picMkLst>
        </pc:picChg>
      </pc:sldChg>
    </pc:docChg>
  </pc:docChgLst>
  <pc:docChgLst>
    <pc:chgData name="Frantz, Peter (FHWA)" userId="f74670da-0865-4695-ba42-aec6e786d4a9" providerId="ADAL" clId="{89FFB938-0685-485B-84B5-8F670BFD8883}"/>
    <pc:docChg chg="custSel delSld modSld">
      <pc:chgData name="Frantz, Peter (FHWA)" userId="f74670da-0865-4695-ba42-aec6e786d4a9" providerId="ADAL" clId="{89FFB938-0685-485B-84B5-8F670BFD8883}" dt="2023-11-11T14:40:13.713" v="79" actId="22"/>
      <pc:docMkLst>
        <pc:docMk/>
      </pc:docMkLst>
      <pc:sldChg chg="addSp delSp modSp mod">
        <pc:chgData name="Frantz, Peter (FHWA)" userId="f74670da-0865-4695-ba42-aec6e786d4a9" providerId="ADAL" clId="{89FFB938-0685-485B-84B5-8F670BFD8883}" dt="2023-11-10T21:58:52.770" v="57" actId="27636"/>
        <pc:sldMkLst>
          <pc:docMk/>
          <pc:sldMk cId="1360817263" sldId="257"/>
        </pc:sldMkLst>
        <pc:spChg chg="add del mod">
          <ac:chgData name="Frantz, Peter (FHWA)" userId="f74670da-0865-4695-ba42-aec6e786d4a9" providerId="ADAL" clId="{89FFB938-0685-485B-84B5-8F670BFD8883}" dt="2023-11-10T21:58:22.655" v="1" actId="931"/>
          <ac:spMkLst>
            <pc:docMk/>
            <pc:sldMk cId="1360817263" sldId="257"/>
            <ac:spMk id="3" creationId="{4F13BEE8-AD76-ACB6-7A69-D089B50C5ADB}"/>
          </ac:spMkLst>
        </pc:spChg>
        <pc:spChg chg="mod">
          <ac:chgData name="Frantz, Peter (FHWA)" userId="f74670da-0865-4695-ba42-aec6e786d4a9" providerId="ADAL" clId="{89FFB938-0685-485B-84B5-8F670BFD8883}" dt="2023-11-10T21:58:52.770" v="57" actId="27636"/>
          <ac:spMkLst>
            <pc:docMk/>
            <pc:sldMk cId="1360817263" sldId="257"/>
            <ac:spMk id="5" creationId="{B490E187-8D22-4ECA-AA5B-46DA4894C158}"/>
          </ac:spMkLst>
        </pc:spChg>
        <pc:picChg chg="add mod">
          <ac:chgData name="Frantz, Peter (FHWA)" userId="f74670da-0865-4695-ba42-aec6e786d4a9" providerId="ADAL" clId="{89FFB938-0685-485B-84B5-8F670BFD8883}" dt="2023-11-10T21:58:31.545" v="2" actId="27614"/>
          <ac:picMkLst>
            <pc:docMk/>
            <pc:sldMk cId="1360817263" sldId="257"/>
            <ac:picMk id="7" creationId="{3297E6EF-0AD9-FE96-45B6-23712635F783}"/>
          </ac:picMkLst>
        </pc:picChg>
        <pc:picChg chg="del">
          <ac:chgData name="Frantz, Peter (FHWA)" userId="f74670da-0865-4695-ba42-aec6e786d4a9" providerId="ADAL" clId="{89FFB938-0685-485B-84B5-8F670BFD8883}" dt="2023-11-10T21:58:09.473" v="0" actId="478"/>
          <ac:picMkLst>
            <pc:docMk/>
            <pc:sldMk cId="1360817263" sldId="257"/>
            <ac:picMk id="8" creationId="{E0258FA3-A8DC-706D-E7A0-493C377015C8}"/>
          </ac:picMkLst>
        </pc:picChg>
      </pc:sldChg>
      <pc:sldChg chg="modSp del mod">
        <pc:chgData name="Frantz, Peter (FHWA)" userId="f74670da-0865-4695-ba42-aec6e786d4a9" providerId="ADAL" clId="{89FFB938-0685-485B-84B5-8F670BFD8883}" dt="2023-11-10T22:02:06.729" v="69" actId="47"/>
        <pc:sldMkLst>
          <pc:docMk/>
          <pc:sldMk cId="2789354777" sldId="267"/>
        </pc:sldMkLst>
        <pc:spChg chg="mod">
          <ac:chgData name="Frantz, Peter (FHWA)" userId="f74670da-0865-4695-ba42-aec6e786d4a9" providerId="ADAL" clId="{89FFB938-0685-485B-84B5-8F670BFD8883}" dt="2023-11-10T21:59:08.394" v="67" actId="255"/>
          <ac:spMkLst>
            <pc:docMk/>
            <pc:sldMk cId="2789354777" sldId="267"/>
            <ac:spMk id="2" creationId="{44DA9766-C774-4792-8B37-01C779FFD829}"/>
          </ac:spMkLst>
        </pc:spChg>
      </pc:sldChg>
      <pc:sldChg chg="del">
        <pc:chgData name="Frantz, Peter (FHWA)" userId="f74670da-0865-4695-ba42-aec6e786d4a9" providerId="ADAL" clId="{89FFB938-0685-485B-84B5-8F670BFD8883}" dt="2023-11-10T22:05:39.359" v="71" actId="47"/>
        <pc:sldMkLst>
          <pc:docMk/>
          <pc:sldMk cId="2835244614" sldId="278"/>
        </pc:sldMkLst>
      </pc:sldChg>
      <pc:sldChg chg="addSp delSp mod">
        <pc:chgData name="Frantz, Peter (FHWA)" userId="f74670da-0865-4695-ba42-aec6e786d4a9" providerId="ADAL" clId="{89FFB938-0685-485B-84B5-8F670BFD8883}" dt="2023-11-11T14:40:13.713" v="79" actId="22"/>
        <pc:sldMkLst>
          <pc:docMk/>
          <pc:sldMk cId="1932539047" sldId="301"/>
        </pc:sldMkLst>
        <pc:picChg chg="add del">
          <ac:chgData name="Frantz, Peter (FHWA)" userId="f74670da-0865-4695-ba42-aec6e786d4a9" providerId="ADAL" clId="{89FFB938-0685-485B-84B5-8F670BFD8883}" dt="2023-11-11T14:40:12.522" v="78" actId="478"/>
          <ac:picMkLst>
            <pc:docMk/>
            <pc:sldMk cId="1932539047" sldId="301"/>
            <ac:picMk id="3" creationId="{CCBC6663-99BC-5188-B11A-3BC569B6EFFA}"/>
          </ac:picMkLst>
        </pc:picChg>
        <pc:picChg chg="add">
          <ac:chgData name="Frantz, Peter (FHWA)" userId="f74670da-0865-4695-ba42-aec6e786d4a9" providerId="ADAL" clId="{89FFB938-0685-485B-84B5-8F670BFD8883}" dt="2023-11-11T14:40:13.713" v="79" actId="22"/>
          <ac:picMkLst>
            <pc:docMk/>
            <pc:sldMk cId="1932539047" sldId="301"/>
            <ac:picMk id="4" creationId="{157EE9D9-82E1-8744-50FC-BA6AE85F9AE1}"/>
          </ac:picMkLst>
        </pc:picChg>
      </pc:sldChg>
      <pc:sldChg chg="del">
        <pc:chgData name="Frantz, Peter (FHWA)" userId="f74670da-0865-4695-ba42-aec6e786d4a9" providerId="ADAL" clId="{89FFB938-0685-485B-84B5-8F670BFD8883}" dt="2023-11-10T22:02:14.823" v="70" actId="47"/>
        <pc:sldMkLst>
          <pc:docMk/>
          <pc:sldMk cId="1797733352" sldId="307"/>
        </pc:sldMkLst>
      </pc:sldChg>
      <pc:sldChg chg="addSp delSp mod">
        <pc:chgData name="Frantz, Peter (FHWA)" userId="f74670da-0865-4695-ba42-aec6e786d4a9" providerId="ADAL" clId="{89FFB938-0685-485B-84B5-8F670BFD8883}" dt="2023-11-11T14:39:36.356" v="76" actId="22"/>
        <pc:sldMkLst>
          <pc:docMk/>
          <pc:sldMk cId="636006799" sldId="308"/>
        </pc:sldMkLst>
        <pc:picChg chg="del">
          <ac:chgData name="Frantz, Peter (FHWA)" userId="f74670da-0865-4695-ba42-aec6e786d4a9" providerId="ADAL" clId="{89FFB938-0685-485B-84B5-8F670BFD8883}" dt="2023-11-11T14:39:35.761" v="75" actId="478"/>
          <ac:picMkLst>
            <pc:docMk/>
            <pc:sldMk cId="636006799" sldId="308"/>
            <ac:picMk id="3" creationId="{9E295F4D-8473-43A7-9204-8047B6C1A4CD}"/>
          </ac:picMkLst>
        </pc:picChg>
        <pc:picChg chg="add">
          <ac:chgData name="Frantz, Peter (FHWA)" userId="f74670da-0865-4695-ba42-aec6e786d4a9" providerId="ADAL" clId="{89FFB938-0685-485B-84B5-8F670BFD8883}" dt="2023-11-11T14:39:36.356" v="76" actId="22"/>
          <ac:picMkLst>
            <pc:docMk/>
            <pc:sldMk cId="636006799" sldId="308"/>
            <ac:picMk id="4" creationId="{EAED19A6-FB6C-8D32-759D-1D123A695AF9}"/>
          </ac:picMkLst>
        </pc:picChg>
      </pc:sldChg>
      <pc:sldChg chg="del">
        <pc:chgData name="Frantz, Peter (FHWA)" userId="f74670da-0865-4695-ba42-aec6e786d4a9" providerId="ADAL" clId="{89FFB938-0685-485B-84B5-8F670BFD8883}" dt="2023-11-11T14:39:39.579" v="77" actId="47"/>
        <pc:sldMkLst>
          <pc:docMk/>
          <pc:sldMk cId="3898969297" sldId="312"/>
        </pc:sldMkLst>
      </pc:sldChg>
      <pc:sldChg chg="addSp delSp mod">
        <pc:chgData name="Frantz, Peter (FHWA)" userId="f74670da-0865-4695-ba42-aec6e786d4a9" providerId="ADAL" clId="{89FFB938-0685-485B-84B5-8F670BFD8883}" dt="2023-11-11T14:38:42.445" v="74" actId="22"/>
        <pc:sldMkLst>
          <pc:docMk/>
          <pc:sldMk cId="2556690609" sldId="313"/>
        </pc:sldMkLst>
        <pc:picChg chg="add del">
          <ac:chgData name="Frantz, Peter (FHWA)" userId="f74670da-0865-4695-ba42-aec6e786d4a9" providerId="ADAL" clId="{89FFB938-0685-485B-84B5-8F670BFD8883}" dt="2023-11-11T14:38:41.647" v="73" actId="478"/>
          <ac:picMkLst>
            <pc:docMk/>
            <pc:sldMk cId="2556690609" sldId="313"/>
            <ac:picMk id="3" creationId="{68172D69-8AC0-3877-3D3D-84F8B9EDAC4D}"/>
          </ac:picMkLst>
        </pc:picChg>
        <pc:picChg chg="add">
          <ac:chgData name="Frantz, Peter (FHWA)" userId="f74670da-0865-4695-ba42-aec6e786d4a9" providerId="ADAL" clId="{89FFB938-0685-485B-84B5-8F670BFD8883}" dt="2023-11-11T14:38:42.445" v="74" actId="22"/>
          <ac:picMkLst>
            <pc:docMk/>
            <pc:sldMk cId="2556690609" sldId="313"/>
            <ac:picMk id="4" creationId="{D35F98B4-E368-9A80-FB5C-23871D046F1D}"/>
          </ac:picMkLst>
        </pc:picChg>
      </pc:sldChg>
    </pc:docChg>
  </pc:docChgLst>
  <pc:docChgLst>
    <pc:chgData name="Frantz, Peter (FHWA)" userId="f74670da-0865-4695-ba42-aec6e786d4a9" providerId="ADAL" clId="{65D093FC-073B-4F3B-9B43-8533BC5234DE}"/>
    <pc:docChg chg="custSel addSld modSld">
      <pc:chgData name="Frantz, Peter (FHWA)" userId="f74670da-0865-4695-ba42-aec6e786d4a9" providerId="ADAL" clId="{65D093FC-073B-4F3B-9B43-8533BC5234DE}" dt="2023-06-18T17:24:39.543" v="704" actId="20577"/>
      <pc:docMkLst>
        <pc:docMk/>
      </pc:docMkLst>
      <pc:sldChg chg="modSp mod">
        <pc:chgData name="Frantz, Peter (FHWA)" userId="f74670da-0865-4695-ba42-aec6e786d4a9" providerId="ADAL" clId="{65D093FC-073B-4F3B-9B43-8533BC5234DE}" dt="2023-06-18T17:18:43.161" v="50" actId="1036"/>
        <pc:sldMkLst>
          <pc:docMk/>
          <pc:sldMk cId="3789007967" sldId="256"/>
        </pc:sldMkLst>
        <pc:spChg chg="mod">
          <ac:chgData name="Frantz, Peter (FHWA)" userId="f74670da-0865-4695-ba42-aec6e786d4a9" providerId="ADAL" clId="{65D093FC-073B-4F3B-9B43-8533BC5234DE}" dt="2023-06-18T17:18:43.161" v="50" actId="1036"/>
          <ac:spMkLst>
            <pc:docMk/>
            <pc:sldMk cId="3789007967" sldId="256"/>
            <ac:spMk id="2" creationId="{78A892E0-C533-41F5-9520-6BFCA3578DF7}"/>
          </ac:spMkLst>
        </pc:spChg>
      </pc:sldChg>
      <pc:sldChg chg="modSp mod">
        <pc:chgData name="Frantz, Peter (FHWA)" userId="f74670da-0865-4695-ba42-aec6e786d4a9" providerId="ADAL" clId="{65D093FC-073B-4F3B-9B43-8533BC5234DE}" dt="2023-06-18T17:19:31.198" v="131" actId="948"/>
        <pc:sldMkLst>
          <pc:docMk/>
          <pc:sldMk cId="1739363055" sldId="257"/>
        </pc:sldMkLst>
        <pc:spChg chg="mod">
          <ac:chgData name="Frantz, Peter (FHWA)" userId="f74670da-0865-4695-ba42-aec6e786d4a9" providerId="ADAL" clId="{65D093FC-073B-4F3B-9B43-8533BC5234DE}" dt="2023-06-18T17:19:31.198" v="131" actId="948"/>
          <ac:spMkLst>
            <pc:docMk/>
            <pc:sldMk cId="1739363055" sldId="257"/>
            <ac:spMk id="2" creationId="{A13D0F78-1702-46E3-8F93-5275DA6FC4D0}"/>
          </ac:spMkLst>
        </pc:spChg>
      </pc:sldChg>
      <pc:sldChg chg="new setBg">
        <pc:chgData name="Frantz, Peter (FHWA)" userId="f74670da-0865-4695-ba42-aec6e786d4a9" providerId="ADAL" clId="{65D093FC-073B-4F3B-9B43-8533BC5234DE}" dt="2023-06-18T17:20:05.893" v="135"/>
        <pc:sldMkLst>
          <pc:docMk/>
          <pc:sldMk cId="3828812185" sldId="258"/>
        </pc:sldMkLst>
      </pc:sldChg>
      <pc:sldChg chg="modSp new mod">
        <pc:chgData name="Frantz, Peter (FHWA)" userId="f74670da-0865-4695-ba42-aec6e786d4a9" providerId="ADAL" clId="{65D093FC-073B-4F3B-9B43-8533BC5234DE}" dt="2023-06-18T17:23:28.693" v="484" actId="948"/>
        <pc:sldMkLst>
          <pc:docMk/>
          <pc:sldMk cId="3775995155" sldId="259"/>
        </pc:sldMkLst>
        <pc:spChg chg="mod">
          <ac:chgData name="Frantz, Peter (FHWA)" userId="f74670da-0865-4695-ba42-aec6e786d4a9" providerId="ADAL" clId="{65D093FC-073B-4F3B-9B43-8533BC5234DE}" dt="2023-06-18T17:23:28.693" v="484" actId="948"/>
          <ac:spMkLst>
            <pc:docMk/>
            <pc:sldMk cId="3775995155" sldId="259"/>
            <ac:spMk id="2" creationId="{B9C3A73E-6C7E-4E2B-A918-3F287B719053}"/>
          </ac:spMkLst>
        </pc:spChg>
        <pc:spChg chg="mod">
          <ac:chgData name="Frantz, Peter (FHWA)" userId="f74670da-0865-4695-ba42-aec6e786d4a9" providerId="ADAL" clId="{65D093FC-073B-4F3B-9B43-8533BC5234DE}" dt="2023-06-18T17:21:38.128" v="212" actId="27636"/>
          <ac:spMkLst>
            <pc:docMk/>
            <pc:sldMk cId="3775995155" sldId="259"/>
            <ac:spMk id="3" creationId="{E7B75B9B-D6B3-40EC-BBC5-C2A9A5323417}"/>
          </ac:spMkLst>
        </pc:spChg>
        <pc:spChg chg="mod">
          <ac:chgData name="Frantz, Peter (FHWA)" userId="f74670da-0865-4695-ba42-aec6e786d4a9" providerId="ADAL" clId="{65D093FC-073B-4F3B-9B43-8533BC5234DE}" dt="2023-06-18T17:21:38.128" v="213" actId="27636"/>
          <ac:spMkLst>
            <pc:docMk/>
            <pc:sldMk cId="3775995155" sldId="259"/>
            <ac:spMk id="4" creationId="{58FDBD39-EE94-4DA4-9659-DF050C5E9920}"/>
          </ac:spMkLst>
        </pc:spChg>
      </pc:sldChg>
      <pc:sldChg chg="addSp modSp new mod modClrScheme chgLayout">
        <pc:chgData name="Frantz, Peter (FHWA)" userId="f74670da-0865-4695-ba42-aec6e786d4a9" providerId="ADAL" clId="{65D093FC-073B-4F3B-9B43-8533BC5234DE}" dt="2023-06-18T17:24:39.543" v="704" actId="20577"/>
        <pc:sldMkLst>
          <pc:docMk/>
          <pc:sldMk cId="4159443925" sldId="260"/>
        </pc:sldMkLst>
        <pc:spChg chg="mod ord">
          <ac:chgData name="Frantz, Peter (FHWA)" userId="f74670da-0865-4695-ba42-aec6e786d4a9" providerId="ADAL" clId="{65D093FC-073B-4F3B-9B43-8533BC5234DE}" dt="2023-06-18T17:23:57.577" v="551" actId="700"/>
          <ac:spMkLst>
            <pc:docMk/>
            <pc:sldMk cId="4159443925" sldId="260"/>
            <ac:spMk id="2" creationId="{523A86F7-78D8-4C79-B88E-E01DFE066275}"/>
          </ac:spMkLst>
        </pc:spChg>
        <pc:spChg chg="mod ord">
          <ac:chgData name="Frantz, Peter (FHWA)" userId="f74670da-0865-4695-ba42-aec6e786d4a9" providerId="ADAL" clId="{65D093FC-073B-4F3B-9B43-8533BC5234DE}" dt="2023-06-18T17:23:57.577" v="551" actId="700"/>
          <ac:spMkLst>
            <pc:docMk/>
            <pc:sldMk cId="4159443925" sldId="260"/>
            <ac:spMk id="3" creationId="{D96FFAB6-72B4-4CDE-9B4E-E3BA74E9F6E1}"/>
          </ac:spMkLst>
        </pc:spChg>
        <pc:spChg chg="add mod ord">
          <ac:chgData name="Frantz, Peter (FHWA)" userId="f74670da-0865-4695-ba42-aec6e786d4a9" providerId="ADAL" clId="{65D093FC-073B-4F3B-9B43-8533BC5234DE}" dt="2023-06-18T17:24:39.543" v="704" actId="20577"/>
          <ac:spMkLst>
            <pc:docMk/>
            <pc:sldMk cId="4159443925" sldId="260"/>
            <ac:spMk id="4" creationId="{24D65D58-FD19-46D9-952B-983D5CD64E1F}"/>
          </ac:spMkLst>
        </pc:spChg>
      </pc:sldChg>
    </pc:docChg>
  </pc:docChgLst>
  <pc:docChgLst>
    <pc:chgData name="Frantz, Peter (FHWA)" userId="f74670da-0865-4695-ba42-aec6e786d4a9" providerId="ADAL" clId="{281D5824-DCB7-4BBB-B352-B56B124143BF}"/>
    <pc:docChg chg="undo custSel addSld delSld modSld sldOrd">
      <pc:chgData name="Frantz, Peter (FHWA)" userId="f74670da-0865-4695-ba42-aec6e786d4a9" providerId="ADAL" clId="{281D5824-DCB7-4BBB-B352-B56B124143BF}" dt="2023-06-28T18:04:30.533" v="1478"/>
      <pc:docMkLst>
        <pc:docMk/>
      </pc:docMkLst>
      <pc:sldChg chg="addSp delSp modSp del">
        <pc:chgData name="Frantz, Peter (FHWA)" userId="f74670da-0865-4695-ba42-aec6e786d4a9" providerId="ADAL" clId="{281D5824-DCB7-4BBB-B352-B56B124143BF}" dt="2023-06-23T00:19:25.903" v="875" actId="47"/>
        <pc:sldMkLst>
          <pc:docMk/>
          <pc:sldMk cId="3789007967" sldId="256"/>
        </pc:sldMkLst>
        <pc:spChg chg="del">
          <ac:chgData name="Frantz, Peter (FHWA)" userId="f74670da-0865-4695-ba42-aec6e786d4a9" providerId="ADAL" clId="{281D5824-DCB7-4BBB-B352-B56B124143BF}" dt="2023-06-23T00:19:00.606" v="873"/>
          <ac:spMkLst>
            <pc:docMk/>
            <pc:sldMk cId="3789007967" sldId="256"/>
            <ac:spMk id="5" creationId="{1B651FD9-4840-4997-827B-BAEF714CA71D}"/>
          </ac:spMkLst>
        </pc:spChg>
        <pc:picChg chg="add mod">
          <ac:chgData name="Frantz, Peter (FHWA)" userId="f74670da-0865-4695-ba42-aec6e786d4a9" providerId="ADAL" clId="{281D5824-DCB7-4BBB-B352-B56B124143BF}" dt="2023-06-23T00:19:00.606" v="873"/>
          <ac:picMkLst>
            <pc:docMk/>
            <pc:sldMk cId="3789007967" sldId="256"/>
            <ac:picMk id="6" creationId="{79D4A8FB-A855-4AAC-98DE-3D46489C21AD}"/>
          </ac:picMkLst>
        </pc:picChg>
      </pc:sldChg>
      <pc:sldChg chg="modSp add mod">
        <pc:chgData name="Frantz, Peter (FHWA)" userId="f74670da-0865-4695-ba42-aec6e786d4a9" providerId="ADAL" clId="{281D5824-DCB7-4BBB-B352-B56B124143BF}" dt="2023-06-23T00:20:10.939" v="973" actId="20577"/>
        <pc:sldMkLst>
          <pc:docMk/>
          <pc:sldMk cId="1360817263" sldId="257"/>
        </pc:sldMkLst>
        <pc:spChg chg="mod">
          <ac:chgData name="Frantz, Peter (FHWA)" userId="f74670da-0865-4695-ba42-aec6e786d4a9" providerId="ADAL" clId="{281D5824-DCB7-4BBB-B352-B56B124143BF}" dt="2023-06-23T00:19:49.100" v="967" actId="20577"/>
          <ac:spMkLst>
            <pc:docMk/>
            <pc:sldMk cId="1360817263" sldId="257"/>
            <ac:spMk id="4" creationId="{0474E561-E494-4399-9A59-2D3A22234535}"/>
          </ac:spMkLst>
        </pc:spChg>
        <pc:spChg chg="mod">
          <ac:chgData name="Frantz, Peter (FHWA)" userId="f74670da-0865-4695-ba42-aec6e786d4a9" providerId="ADAL" clId="{281D5824-DCB7-4BBB-B352-B56B124143BF}" dt="2023-06-23T00:20:10.939" v="973" actId="20577"/>
          <ac:spMkLst>
            <pc:docMk/>
            <pc:sldMk cId="1360817263" sldId="257"/>
            <ac:spMk id="5" creationId="{B490E187-8D22-4ECA-AA5B-46DA4894C158}"/>
          </ac:spMkLst>
        </pc:spChg>
      </pc:sldChg>
      <pc:sldChg chg="del">
        <pc:chgData name="Frantz, Peter (FHWA)" userId="f74670da-0865-4695-ba42-aec6e786d4a9" providerId="ADAL" clId="{281D5824-DCB7-4BBB-B352-B56B124143BF}" dt="2023-06-19T03:51:36.817" v="1" actId="47"/>
        <pc:sldMkLst>
          <pc:docMk/>
          <pc:sldMk cId="1739363055" sldId="257"/>
        </pc:sldMkLst>
      </pc:sldChg>
      <pc:sldChg chg="del">
        <pc:chgData name="Frantz, Peter (FHWA)" userId="f74670da-0865-4695-ba42-aec6e786d4a9" providerId="ADAL" clId="{281D5824-DCB7-4BBB-B352-B56B124143BF}" dt="2023-06-19T03:51:36.817" v="1" actId="47"/>
        <pc:sldMkLst>
          <pc:docMk/>
          <pc:sldMk cId="3828812185" sldId="258"/>
        </pc:sldMkLst>
      </pc:sldChg>
      <pc:sldChg chg="del">
        <pc:chgData name="Frantz, Peter (FHWA)" userId="f74670da-0865-4695-ba42-aec6e786d4a9" providerId="ADAL" clId="{281D5824-DCB7-4BBB-B352-B56B124143BF}" dt="2023-06-19T03:51:36.817" v="1" actId="47"/>
        <pc:sldMkLst>
          <pc:docMk/>
          <pc:sldMk cId="3775995155" sldId="259"/>
        </pc:sldMkLst>
      </pc:sldChg>
      <pc:sldChg chg="del">
        <pc:chgData name="Frantz, Peter (FHWA)" userId="f74670da-0865-4695-ba42-aec6e786d4a9" providerId="ADAL" clId="{281D5824-DCB7-4BBB-B352-B56B124143BF}" dt="2023-06-19T04:04:03.586" v="779" actId="47"/>
        <pc:sldMkLst>
          <pc:docMk/>
          <pc:sldMk cId="4159443925" sldId="260"/>
        </pc:sldMkLst>
      </pc:sldChg>
      <pc:sldChg chg="addSp delSp add del mod setBg">
        <pc:chgData name="Frantz, Peter (FHWA)" userId="f74670da-0865-4695-ba42-aec6e786d4a9" providerId="ADAL" clId="{281D5824-DCB7-4BBB-B352-B56B124143BF}" dt="2023-06-23T00:20:48.080" v="976" actId="47"/>
        <pc:sldMkLst>
          <pc:docMk/>
          <pc:sldMk cId="2516285886" sldId="262"/>
        </pc:sldMkLst>
        <pc:picChg chg="add">
          <ac:chgData name="Frantz, Peter (FHWA)" userId="f74670da-0865-4695-ba42-aec6e786d4a9" providerId="ADAL" clId="{281D5824-DCB7-4BBB-B352-B56B124143BF}" dt="2023-06-19T03:54:10.538" v="161" actId="22"/>
          <ac:picMkLst>
            <pc:docMk/>
            <pc:sldMk cId="2516285886" sldId="262"/>
            <ac:picMk id="3" creationId="{E4588523-413E-4AD1-BBE9-29B46E9A3D5A}"/>
          </ac:picMkLst>
        </pc:picChg>
        <pc:picChg chg="del">
          <ac:chgData name="Frantz, Peter (FHWA)" userId="f74670da-0865-4695-ba42-aec6e786d4a9" providerId="ADAL" clId="{281D5824-DCB7-4BBB-B352-B56B124143BF}" dt="2023-06-19T03:54:10.016" v="160" actId="478"/>
          <ac:picMkLst>
            <pc:docMk/>
            <pc:sldMk cId="2516285886" sldId="262"/>
            <ac:picMk id="4" creationId="{4431275B-F2EC-4485-91CD-52BAAA41D5DA}"/>
          </ac:picMkLst>
        </pc:picChg>
      </pc:sldChg>
      <pc:sldChg chg="modSp add del mod">
        <pc:chgData name="Frantz, Peter (FHWA)" userId="f74670da-0865-4695-ba42-aec6e786d4a9" providerId="ADAL" clId="{281D5824-DCB7-4BBB-B352-B56B124143BF}" dt="2023-06-23T00:20:43.774" v="975" actId="47"/>
        <pc:sldMkLst>
          <pc:docMk/>
          <pc:sldMk cId="2789354777" sldId="267"/>
        </pc:sldMkLst>
        <pc:spChg chg="mod">
          <ac:chgData name="Frantz, Peter (FHWA)" userId="f74670da-0865-4695-ba42-aec6e786d4a9" providerId="ADAL" clId="{281D5824-DCB7-4BBB-B352-B56B124143BF}" dt="2023-06-19T03:51:49.427" v="49" actId="5793"/>
          <ac:spMkLst>
            <pc:docMk/>
            <pc:sldMk cId="2789354777" sldId="267"/>
            <ac:spMk id="2" creationId="{44DA9766-C774-4792-8B37-01C779FFD829}"/>
          </ac:spMkLst>
        </pc:spChg>
      </pc:sldChg>
      <pc:sldChg chg="modSp add mod">
        <pc:chgData name="Frantz, Peter (FHWA)" userId="f74670da-0865-4695-ba42-aec6e786d4a9" providerId="ADAL" clId="{281D5824-DCB7-4BBB-B352-B56B124143BF}" dt="2023-06-23T00:45:20.467" v="1272" actId="20577"/>
        <pc:sldMkLst>
          <pc:docMk/>
          <pc:sldMk cId="3808023288" sldId="268"/>
        </pc:sldMkLst>
        <pc:spChg chg="mod">
          <ac:chgData name="Frantz, Peter (FHWA)" userId="f74670da-0865-4695-ba42-aec6e786d4a9" providerId="ADAL" clId="{281D5824-DCB7-4BBB-B352-B56B124143BF}" dt="2023-06-23T00:45:20.467" v="1272" actId="20577"/>
          <ac:spMkLst>
            <pc:docMk/>
            <pc:sldMk cId="3808023288" sldId="268"/>
            <ac:spMk id="2" creationId="{082E98C9-6EF0-4FEC-9BF5-177822082DC9}"/>
          </ac:spMkLst>
        </pc:spChg>
        <pc:spChg chg="mod">
          <ac:chgData name="Frantz, Peter (FHWA)" userId="f74670da-0865-4695-ba42-aec6e786d4a9" providerId="ADAL" clId="{281D5824-DCB7-4BBB-B352-B56B124143BF}" dt="2023-06-19T03:52:28.696" v="159" actId="27636"/>
          <ac:spMkLst>
            <pc:docMk/>
            <pc:sldMk cId="3808023288" sldId="268"/>
            <ac:spMk id="4" creationId="{C4EDB7F6-D6C5-49BB-879D-7F1D6EAC1C8B}"/>
          </ac:spMkLst>
        </pc:spChg>
      </pc:sldChg>
      <pc:sldChg chg="addSp delSp modSp new mod">
        <pc:chgData name="Frantz, Peter (FHWA)" userId="f74670da-0865-4695-ba42-aec6e786d4a9" providerId="ADAL" clId="{281D5824-DCB7-4BBB-B352-B56B124143BF}" dt="2023-06-28T15:12:21.780" v="1466" actId="27636"/>
        <pc:sldMkLst>
          <pc:docMk/>
          <pc:sldMk cId="3056134875" sldId="269"/>
        </pc:sldMkLst>
        <pc:spChg chg="mod">
          <ac:chgData name="Frantz, Peter (FHWA)" userId="f74670da-0865-4695-ba42-aec6e786d4a9" providerId="ADAL" clId="{281D5824-DCB7-4BBB-B352-B56B124143BF}" dt="2023-06-23T00:45:25.608" v="1276" actId="20577"/>
          <ac:spMkLst>
            <pc:docMk/>
            <pc:sldMk cId="3056134875" sldId="269"/>
            <ac:spMk id="2" creationId="{585695B4-E3E8-4E0C-B7ED-D7207CFDD533}"/>
          </ac:spMkLst>
        </pc:spChg>
        <pc:spChg chg="mod">
          <ac:chgData name="Frantz, Peter (FHWA)" userId="f74670da-0865-4695-ba42-aec6e786d4a9" providerId="ADAL" clId="{281D5824-DCB7-4BBB-B352-B56B124143BF}" dt="2023-06-28T15:12:21.780" v="1466" actId="27636"/>
          <ac:spMkLst>
            <pc:docMk/>
            <pc:sldMk cId="3056134875" sldId="269"/>
            <ac:spMk id="3" creationId="{1FA26924-814E-4555-AEF5-C3110C8A115C}"/>
          </ac:spMkLst>
        </pc:spChg>
        <pc:spChg chg="del mod">
          <ac:chgData name="Frantz, Peter (FHWA)" userId="f74670da-0865-4695-ba42-aec6e786d4a9" providerId="ADAL" clId="{281D5824-DCB7-4BBB-B352-B56B124143BF}" dt="2023-06-23T00:21:21.425" v="977"/>
          <ac:spMkLst>
            <pc:docMk/>
            <pc:sldMk cId="3056134875" sldId="269"/>
            <ac:spMk id="4" creationId="{4724B431-2B1E-492F-AF32-EB55B175CB44}"/>
          </ac:spMkLst>
        </pc:spChg>
        <pc:spChg chg="add del mod">
          <ac:chgData name="Frantz, Peter (FHWA)" userId="f74670da-0865-4695-ba42-aec6e786d4a9" providerId="ADAL" clId="{281D5824-DCB7-4BBB-B352-B56B124143BF}" dt="2023-06-23T00:21:42.033" v="979"/>
          <ac:spMkLst>
            <pc:docMk/>
            <pc:sldMk cId="3056134875" sldId="269"/>
            <ac:spMk id="5" creationId="{D17454FF-DB55-4D4F-9649-7D4D809AA19F}"/>
          </ac:spMkLst>
        </pc:spChg>
        <pc:spChg chg="add mod">
          <ac:chgData name="Frantz, Peter (FHWA)" userId="f74670da-0865-4695-ba42-aec6e786d4a9" providerId="ADAL" clId="{281D5824-DCB7-4BBB-B352-B56B124143BF}" dt="2023-06-23T00:22:33.196" v="1016" actId="1076"/>
          <ac:spMkLst>
            <pc:docMk/>
            <pc:sldMk cId="3056134875" sldId="269"/>
            <ac:spMk id="8" creationId="{C4D681A7-C545-456B-A36F-34445085493D}"/>
          </ac:spMkLst>
        </pc:spChg>
        <pc:picChg chg="add del mod">
          <ac:chgData name="Frantz, Peter (FHWA)" userId="f74670da-0865-4695-ba42-aec6e786d4a9" providerId="ADAL" clId="{281D5824-DCB7-4BBB-B352-B56B124143BF}" dt="2023-06-23T00:21:39.906" v="978" actId="478"/>
          <ac:picMkLst>
            <pc:docMk/>
            <pc:sldMk cId="3056134875" sldId="269"/>
            <ac:picMk id="1026" creationId="{3F6E3816-BD38-4838-A798-2956E9B2A51A}"/>
          </ac:picMkLst>
        </pc:picChg>
        <pc:picChg chg="add mod">
          <ac:chgData name="Frantz, Peter (FHWA)" userId="f74670da-0865-4695-ba42-aec6e786d4a9" providerId="ADAL" clId="{281D5824-DCB7-4BBB-B352-B56B124143BF}" dt="2023-06-23T00:21:42.033" v="979"/>
          <ac:picMkLst>
            <pc:docMk/>
            <pc:sldMk cId="3056134875" sldId="269"/>
            <ac:picMk id="1028" creationId="{61196F56-53DF-497C-B4FC-735ABDA2FD35}"/>
          </ac:picMkLst>
        </pc:picChg>
      </pc:sldChg>
      <pc:sldChg chg="addSp new mod ord setBg">
        <pc:chgData name="Frantz, Peter (FHWA)" userId="f74670da-0865-4695-ba42-aec6e786d4a9" providerId="ADAL" clId="{281D5824-DCB7-4BBB-B352-B56B124143BF}" dt="2023-06-23T01:38:11.389" v="1459"/>
        <pc:sldMkLst>
          <pc:docMk/>
          <pc:sldMk cId="1654047407" sldId="270"/>
        </pc:sldMkLst>
        <pc:picChg chg="add">
          <ac:chgData name="Frantz, Peter (FHWA)" userId="f74670da-0865-4695-ba42-aec6e786d4a9" providerId="ADAL" clId="{281D5824-DCB7-4BBB-B352-B56B124143BF}" dt="2023-06-19T04:04:30.841" v="784" actId="22"/>
          <ac:picMkLst>
            <pc:docMk/>
            <pc:sldMk cId="1654047407" sldId="270"/>
            <ac:picMk id="3" creationId="{900AB1DE-619E-484F-A8C8-EC7D9CF5D274}"/>
          </ac:picMkLst>
        </pc:picChg>
      </pc:sldChg>
      <pc:sldChg chg="addSp add mod ord">
        <pc:chgData name="Frantz, Peter (FHWA)" userId="f74670da-0865-4695-ba42-aec6e786d4a9" providerId="ADAL" clId="{281D5824-DCB7-4BBB-B352-B56B124143BF}" dt="2023-06-23T01:38:11.389" v="1459"/>
        <pc:sldMkLst>
          <pc:docMk/>
          <pc:sldMk cId="531169806" sldId="271"/>
        </pc:sldMkLst>
        <pc:picChg chg="add">
          <ac:chgData name="Frantz, Peter (FHWA)" userId="f74670da-0865-4695-ba42-aec6e786d4a9" providerId="ADAL" clId="{281D5824-DCB7-4BBB-B352-B56B124143BF}" dt="2023-06-19T04:05:25.892" v="785" actId="22"/>
          <ac:picMkLst>
            <pc:docMk/>
            <pc:sldMk cId="531169806" sldId="271"/>
            <ac:picMk id="3" creationId="{A75B1BAF-9BFC-4922-A25A-0803F0B8C4AA}"/>
          </ac:picMkLst>
        </pc:picChg>
      </pc:sldChg>
      <pc:sldChg chg="addSp delSp modSp new mod ord setBg">
        <pc:chgData name="Frantz, Peter (FHWA)" userId="f74670da-0865-4695-ba42-aec6e786d4a9" providerId="ADAL" clId="{281D5824-DCB7-4BBB-B352-B56B124143BF}" dt="2023-06-23T00:17:21.826" v="862"/>
        <pc:sldMkLst>
          <pc:docMk/>
          <pc:sldMk cId="54516557" sldId="272"/>
        </pc:sldMkLst>
        <pc:picChg chg="add del">
          <ac:chgData name="Frantz, Peter (FHWA)" userId="f74670da-0865-4695-ba42-aec6e786d4a9" providerId="ADAL" clId="{281D5824-DCB7-4BBB-B352-B56B124143BF}" dt="2023-06-22T23:56:37.197" v="817" actId="478"/>
          <ac:picMkLst>
            <pc:docMk/>
            <pc:sldMk cId="54516557" sldId="272"/>
            <ac:picMk id="3" creationId="{DF5BEBDD-598B-407C-877B-73E104A6479B}"/>
          </ac:picMkLst>
        </pc:picChg>
        <pc:picChg chg="add del">
          <ac:chgData name="Frantz, Peter (FHWA)" userId="f74670da-0865-4695-ba42-aec6e786d4a9" providerId="ADAL" clId="{281D5824-DCB7-4BBB-B352-B56B124143BF}" dt="2023-06-23T00:03:20.497" v="819" actId="478"/>
          <ac:picMkLst>
            <pc:docMk/>
            <pc:sldMk cId="54516557" sldId="272"/>
            <ac:picMk id="4" creationId="{AFBC744A-23CB-4914-B7F2-6556497D62E2}"/>
          </ac:picMkLst>
        </pc:picChg>
        <pc:picChg chg="add mod">
          <ac:chgData name="Frantz, Peter (FHWA)" userId="f74670da-0865-4695-ba42-aec6e786d4a9" providerId="ADAL" clId="{281D5824-DCB7-4BBB-B352-B56B124143BF}" dt="2023-06-23T00:17:00.270" v="857" actId="1076"/>
          <ac:picMkLst>
            <pc:docMk/>
            <pc:sldMk cId="54516557" sldId="272"/>
            <ac:picMk id="6" creationId="{D5E72E19-1701-477C-9DE0-0A7C5CDC73B9}"/>
          </ac:picMkLst>
        </pc:picChg>
        <pc:picChg chg="add mod">
          <ac:chgData name="Frantz, Peter (FHWA)" userId="f74670da-0865-4695-ba42-aec6e786d4a9" providerId="ADAL" clId="{281D5824-DCB7-4BBB-B352-B56B124143BF}" dt="2023-06-23T00:17:08.624" v="860" actId="1076"/>
          <ac:picMkLst>
            <pc:docMk/>
            <pc:sldMk cId="54516557" sldId="272"/>
            <ac:picMk id="8" creationId="{56BDBC1E-301F-424D-8E8F-03DAC69410CA}"/>
          </ac:picMkLst>
        </pc:picChg>
        <pc:picChg chg="add mod">
          <ac:chgData name="Frantz, Peter (FHWA)" userId="f74670da-0865-4695-ba42-aec6e786d4a9" providerId="ADAL" clId="{281D5824-DCB7-4BBB-B352-B56B124143BF}" dt="2023-06-23T00:17:04.664" v="859" actId="1076"/>
          <ac:picMkLst>
            <pc:docMk/>
            <pc:sldMk cId="54516557" sldId="272"/>
            <ac:picMk id="10" creationId="{F591EF93-F4B1-4BB0-B1CA-4652EE5ABEE8}"/>
          </ac:picMkLst>
        </pc:picChg>
      </pc:sldChg>
      <pc:sldChg chg="add del">
        <pc:chgData name="Frantz, Peter (FHWA)" userId="f74670da-0865-4695-ba42-aec6e786d4a9" providerId="ADAL" clId="{281D5824-DCB7-4BBB-B352-B56B124143BF}" dt="2023-06-22T12:16:34.645" v="787" actId="47"/>
        <pc:sldMkLst>
          <pc:docMk/>
          <pc:sldMk cId="178413753" sldId="272"/>
        </pc:sldMkLst>
      </pc:sldChg>
      <pc:sldChg chg="addSp delSp modSp add mod">
        <pc:chgData name="Frantz, Peter (FHWA)" userId="f74670da-0865-4695-ba42-aec6e786d4a9" providerId="ADAL" clId="{281D5824-DCB7-4BBB-B352-B56B124143BF}" dt="2023-06-23T00:17:41.178" v="868" actId="1076"/>
        <pc:sldMkLst>
          <pc:docMk/>
          <pc:sldMk cId="1625185602" sldId="273"/>
        </pc:sldMkLst>
        <pc:picChg chg="add del">
          <ac:chgData name="Frantz, Peter (FHWA)" userId="f74670da-0865-4695-ba42-aec6e786d4a9" providerId="ADAL" clId="{281D5824-DCB7-4BBB-B352-B56B124143BF}" dt="2023-06-23T00:03:22.790" v="820" actId="478"/>
          <ac:picMkLst>
            <pc:docMk/>
            <pc:sldMk cId="1625185602" sldId="273"/>
            <ac:picMk id="3" creationId="{971F0E78-2491-4D7D-BD69-8B732DCB74F2}"/>
          </ac:picMkLst>
        </pc:picChg>
        <pc:picChg chg="add mod">
          <ac:chgData name="Frantz, Peter (FHWA)" userId="f74670da-0865-4695-ba42-aec6e786d4a9" providerId="ADAL" clId="{281D5824-DCB7-4BBB-B352-B56B124143BF}" dt="2023-06-23T00:17:38.299" v="867" actId="1076"/>
          <ac:picMkLst>
            <pc:docMk/>
            <pc:sldMk cId="1625185602" sldId="273"/>
            <ac:picMk id="5" creationId="{28B0E2F0-F27F-46BB-919B-0575B3DAAFF8}"/>
          </ac:picMkLst>
        </pc:picChg>
        <pc:picChg chg="add mod">
          <ac:chgData name="Frantz, Peter (FHWA)" userId="f74670da-0865-4695-ba42-aec6e786d4a9" providerId="ADAL" clId="{281D5824-DCB7-4BBB-B352-B56B124143BF}" dt="2023-06-23T00:17:41.178" v="868" actId="1076"/>
          <ac:picMkLst>
            <pc:docMk/>
            <pc:sldMk cId="1625185602" sldId="273"/>
            <ac:picMk id="7" creationId="{B62B079A-89C9-4F8F-8AF3-B4510FBA5BBA}"/>
          </ac:picMkLst>
        </pc:picChg>
        <pc:picChg chg="add mod">
          <ac:chgData name="Frantz, Peter (FHWA)" userId="f74670da-0865-4695-ba42-aec6e786d4a9" providerId="ADAL" clId="{281D5824-DCB7-4BBB-B352-B56B124143BF}" dt="2023-06-23T00:17:32.021" v="865" actId="1076"/>
          <ac:picMkLst>
            <pc:docMk/>
            <pc:sldMk cId="1625185602" sldId="273"/>
            <ac:picMk id="9" creationId="{F5BB6FEF-019F-45C0-99AE-018241F38666}"/>
          </ac:picMkLst>
        </pc:picChg>
      </pc:sldChg>
      <pc:sldChg chg="addSp modSp add mod ord">
        <pc:chgData name="Frantz, Peter (FHWA)" userId="f74670da-0865-4695-ba42-aec6e786d4a9" providerId="ADAL" clId="{281D5824-DCB7-4BBB-B352-B56B124143BF}" dt="2023-06-23T00:18:13.961" v="872" actId="1076"/>
        <pc:sldMkLst>
          <pc:docMk/>
          <pc:sldMk cId="2975950209" sldId="274"/>
        </pc:sldMkLst>
        <pc:picChg chg="add mod">
          <ac:chgData name="Frantz, Peter (FHWA)" userId="f74670da-0865-4695-ba42-aec6e786d4a9" providerId="ADAL" clId="{281D5824-DCB7-4BBB-B352-B56B124143BF}" dt="2023-06-23T00:18:06.993" v="871" actId="1076"/>
          <ac:picMkLst>
            <pc:docMk/>
            <pc:sldMk cId="2975950209" sldId="274"/>
            <ac:picMk id="3" creationId="{ABA56770-49A1-4709-AE3E-D4C3BDA51814}"/>
          </ac:picMkLst>
        </pc:picChg>
        <pc:picChg chg="add mod">
          <ac:chgData name="Frantz, Peter (FHWA)" userId="f74670da-0865-4695-ba42-aec6e786d4a9" providerId="ADAL" clId="{281D5824-DCB7-4BBB-B352-B56B124143BF}" dt="2023-06-23T00:16:46.186" v="852" actId="962"/>
          <ac:picMkLst>
            <pc:docMk/>
            <pc:sldMk cId="2975950209" sldId="274"/>
            <ac:picMk id="5" creationId="{6FB6A2EB-46D8-44A7-A0D7-6FCA488B1B24}"/>
          </ac:picMkLst>
        </pc:picChg>
        <pc:picChg chg="add mod">
          <ac:chgData name="Frantz, Peter (FHWA)" userId="f74670da-0865-4695-ba42-aec6e786d4a9" providerId="ADAL" clId="{281D5824-DCB7-4BBB-B352-B56B124143BF}" dt="2023-06-23T00:18:13.961" v="872" actId="1076"/>
          <ac:picMkLst>
            <pc:docMk/>
            <pc:sldMk cId="2975950209" sldId="274"/>
            <ac:picMk id="7" creationId="{F6C4E01D-5CE5-48BE-8D52-B7BCB7D71D1F}"/>
          </ac:picMkLst>
        </pc:picChg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89165442" sldId="275"/>
        </pc:sldMkLst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1512860008" sldId="276"/>
        </pc:sldMkLst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888252527" sldId="277"/>
        </pc:sldMkLst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958542256" sldId="278"/>
        </pc:sldMkLst>
      </pc:sldChg>
      <pc:sldChg chg="modSp add mod">
        <pc:chgData name="Frantz, Peter (FHWA)" userId="f74670da-0865-4695-ba42-aec6e786d4a9" providerId="ADAL" clId="{281D5824-DCB7-4BBB-B352-B56B124143BF}" dt="2023-06-23T00:45:40.055" v="1282" actId="20577"/>
        <pc:sldMkLst>
          <pc:docMk/>
          <pc:sldMk cId="2835244614" sldId="278"/>
        </pc:sldMkLst>
        <pc:spChg chg="mod">
          <ac:chgData name="Frantz, Peter (FHWA)" userId="f74670da-0865-4695-ba42-aec6e786d4a9" providerId="ADAL" clId="{281D5824-DCB7-4BBB-B352-B56B124143BF}" dt="2023-06-23T00:45:40.055" v="1282" actId="20577"/>
          <ac:spMkLst>
            <pc:docMk/>
            <pc:sldMk cId="2835244614" sldId="278"/>
            <ac:spMk id="2" creationId="{F2D1213D-5C70-4A93-9AE8-42EC44047FF8}"/>
          </ac:spMkLst>
        </pc:spChg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4175868232" sldId="279"/>
        </pc:sldMkLst>
      </pc:sldChg>
      <pc:sldChg chg="add del">
        <pc:chgData name="Frantz, Peter (FHWA)" userId="f74670da-0865-4695-ba42-aec6e786d4a9" providerId="ADAL" clId="{281D5824-DCB7-4BBB-B352-B56B124143BF}" dt="2023-06-23T00:25:25.660" v="1019" actId="47"/>
        <pc:sldMkLst>
          <pc:docMk/>
          <pc:sldMk cId="3346776760" sldId="280"/>
        </pc:sldMkLst>
      </pc:sldChg>
      <pc:sldChg chg="addSp add mod">
        <pc:chgData name="Frantz, Peter (FHWA)" userId="f74670da-0865-4695-ba42-aec6e786d4a9" providerId="ADAL" clId="{281D5824-DCB7-4BBB-B352-B56B124143BF}" dt="2023-06-23T00:14:14.199" v="821" actId="22"/>
        <pc:sldMkLst>
          <pc:docMk/>
          <pc:sldMk cId="2781029397" sldId="281"/>
        </pc:sldMkLst>
        <pc:picChg chg="add">
          <ac:chgData name="Frantz, Peter (FHWA)" userId="f74670da-0865-4695-ba42-aec6e786d4a9" providerId="ADAL" clId="{281D5824-DCB7-4BBB-B352-B56B124143BF}" dt="2023-06-23T00:14:14.199" v="821" actId="22"/>
          <ac:picMkLst>
            <pc:docMk/>
            <pc:sldMk cId="2781029397" sldId="281"/>
            <ac:picMk id="3" creationId="{A32654A3-84E5-46AD-A79E-22140CC828A6}"/>
          </ac:picMkLst>
        </pc:picChg>
      </pc:sldChg>
      <pc:sldChg chg="addSp add mod">
        <pc:chgData name="Frantz, Peter (FHWA)" userId="f74670da-0865-4695-ba42-aec6e786d4a9" providerId="ADAL" clId="{281D5824-DCB7-4BBB-B352-B56B124143BF}" dt="2023-06-23T00:14:31.324" v="822" actId="22"/>
        <pc:sldMkLst>
          <pc:docMk/>
          <pc:sldMk cId="1313305092" sldId="282"/>
        </pc:sldMkLst>
        <pc:picChg chg="add">
          <ac:chgData name="Frantz, Peter (FHWA)" userId="f74670da-0865-4695-ba42-aec6e786d4a9" providerId="ADAL" clId="{281D5824-DCB7-4BBB-B352-B56B124143BF}" dt="2023-06-23T00:14:31.324" v="822" actId="22"/>
          <ac:picMkLst>
            <pc:docMk/>
            <pc:sldMk cId="1313305092" sldId="282"/>
            <ac:picMk id="3" creationId="{C97B28D2-3CD6-4A54-BBD5-09FD8A6AEFB2}"/>
          </ac:picMkLst>
        </pc:picChg>
      </pc:sldChg>
      <pc:sldChg chg="addSp delSp modSp add mod ord delAnim modAnim">
        <pc:chgData name="Frantz, Peter (FHWA)" userId="f74670da-0865-4695-ba42-aec6e786d4a9" providerId="ADAL" clId="{281D5824-DCB7-4BBB-B352-B56B124143BF}" dt="2023-06-28T18:04:30.533" v="1478"/>
        <pc:sldMkLst>
          <pc:docMk/>
          <pc:sldMk cId="3055590687" sldId="283"/>
        </pc:sldMkLst>
        <pc:picChg chg="add del mod">
          <ac:chgData name="Frantz, Peter (FHWA)" userId="f74670da-0865-4695-ba42-aec6e786d4a9" providerId="ADAL" clId="{281D5824-DCB7-4BBB-B352-B56B124143BF}" dt="2023-06-23T00:57:19.597" v="1432" actId="478"/>
          <ac:picMkLst>
            <pc:docMk/>
            <pc:sldMk cId="3055590687" sldId="283"/>
            <ac:picMk id="2" creationId="{D62032E4-AD89-4FA7-9754-E96873B0A755}"/>
          </ac:picMkLst>
        </pc:picChg>
        <pc:picChg chg="add mod">
          <ac:chgData name="Frantz, Peter (FHWA)" userId="f74670da-0865-4695-ba42-aec6e786d4a9" providerId="ADAL" clId="{281D5824-DCB7-4BBB-B352-B56B124143BF}" dt="2023-06-23T00:57:40.151" v="1437" actId="1076"/>
          <ac:picMkLst>
            <pc:docMk/>
            <pc:sldMk cId="3055590687" sldId="283"/>
            <ac:picMk id="3" creationId="{8D005506-6C6E-4499-BACA-A72157B4C6F9}"/>
          </ac:picMkLst>
        </pc:picChg>
      </pc:sldChg>
      <pc:sldChg chg="add del">
        <pc:chgData name="Frantz, Peter (FHWA)" userId="f74670da-0865-4695-ba42-aec6e786d4a9" providerId="ADAL" clId="{281D5824-DCB7-4BBB-B352-B56B124143BF}" dt="2023-06-23T00:37:00.278" v="1084" actId="47"/>
        <pc:sldMkLst>
          <pc:docMk/>
          <pc:sldMk cId="2995319731" sldId="284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2996817891" sldId="285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588801630" sldId="286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3741330293" sldId="287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3166845716" sldId="288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3861662598" sldId="289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573645266" sldId="290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2002370474" sldId="291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418298508" sldId="292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897634532" sldId="293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2244420341" sldId="294"/>
        </pc:sldMkLst>
      </pc:sldChg>
      <pc:sldChg chg="add del">
        <pc:chgData name="Frantz, Peter (FHWA)" userId="f74670da-0865-4695-ba42-aec6e786d4a9" providerId="ADAL" clId="{281D5824-DCB7-4BBB-B352-B56B124143BF}" dt="2023-06-23T00:32:39.076" v="1075" actId="47"/>
        <pc:sldMkLst>
          <pc:docMk/>
          <pc:sldMk cId="3392104594" sldId="295"/>
        </pc:sldMkLst>
      </pc:sldChg>
      <pc:sldChg chg="addSp delSp add del mod">
        <pc:chgData name="Frantz, Peter (FHWA)" userId="f74670da-0865-4695-ba42-aec6e786d4a9" providerId="ADAL" clId="{281D5824-DCB7-4BBB-B352-B56B124143BF}" dt="2023-06-23T00:52:47.278" v="1408" actId="47"/>
        <pc:sldMkLst>
          <pc:docMk/>
          <pc:sldMk cId="2012817775" sldId="296"/>
        </pc:sldMkLst>
        <pc:picChg chg="del">
          <ac:chgData name="Frantz, Peter (FHWA)" userId="f74670da-0865-4695-ba42-aec6e786d4a9" providerId="ADAL" clId="{281D5824-DCB7-4BBB-B352-B56B124143BF}" dt="2023-06-23T00:24:23.457" v="1017" actId="478"/>
          <ac:picMkLst>
            <pc:docMk/>
            <pc:sldMk cId="2012817775" sldId="296"/>
            <ac:picMk id="3" creationId="{E4588523-413E-4AD1-BBE9-29B46E9A3D5A}"/>
          </ac:picMkLst>
        </pc:picChg>
        <pc:picChg chg="add">
          <ac:chgData name="Frantz, Peter (FHWA)" userId="f74670da-0865-4695-ba42-aec6e786d4a9" providerId="ADAL" clId="{281D5824-DCB7-4BBB-B352-B56B124143BF}" dt="2023-06-23T00:24:24.195" v="1018" actId="22"/>
          <ac:picMkLst>
            <pc:docMk/>
            <pc:sldMk cId="2012817775" sldId="296"/>
            <ac:picMk id="4" creationId="{B98F7279-3450-49EC-BDC4-BF99DAA8B980}"/>
          </ac:picMkLst>
        </pc:picChg>
      </pc:sldChg>
      <pc:sldChg chg="add setBg">
        <pc:chgData name="Frantz, Peter (FHWA)" userId="f74670da-0865-4695-ba42-aec6e786d4a9" providerId="ADAL" clId="{281D5824-DCB7-4BBB-B352-B56B124143BF}" dt="2023-06-23T00:20:42.234" v="974"/>
        <pc:sldMkLst>
          <pc:docMk/>
          <pc:sldMk cId="1932539047" sldId="301"/>
        </pc:sldMkLst>
      </pc:sldChg>
      <pc:sldChg chg="addSp delSp modSp new mod">
        <pc:chgData name="Frantz, Peter (FHWA)" userId="f74670da-0865-4695-ba42-aec6e786d4a9" providerId="ADAL" clId="{281D5824-DCB7-4BBB-B352-B56B124143BF}" dt="2023-06-23T00:45:29.533" v="1278" actId="20577"/>
        <pc:sldMkLst>
          <pc:docMk/>
          <pc:sldMk cId="3008372277" sldId="302"/>
        </pc:sldMkLst>
        <pc:spChg chg="mod">
          <ac:chgData name="Frantz, Peter (FHWA)" userId="f74670da-0865-4695-ba42-aec6e786d4a9" providerId="ADAL" clId="{281D5824-DCB7-4BBB-B352-B56B124143BF}" dt="2023-06-23T00:45:29.533" v="1278" actId="20577"/>
          <ac:spMkLst>
            <pc:docMk/>
            <pc:sldMk cId="3008372277" sldId="302"/>
            <ac:spMk id="2" creationId="{F756BBE7-C4A4-4510-A795-D330872BEEEC}"/>
          </ac:spMkLst>
        </pc:spChg>
        <pc:spChg chg="del">
          <ac:chgData name="Frantz, Peter (FHWA)" userId="f74670da-0865-4695-ba42-aec6e786d4a9" providerId="ADAL" clId="{281D5824-DCB7-4BBB-B352-B56B124143BF}" dt="2023-06-23T00:26:43.403" v="1059"/>
          <ac:spMkLst>
            <pc:docMk/>
            <pc:sldMk cId="3008372277" sldId="302"/>
            <ac:spMk id="3" creationId="{3367552D-3569-4D15-A120-3EBAEEA3B3AA}"/>
          </ac:spMkLst>
        </pc:spChg>
        <pc:picChg chg="add mod">
          <ac:chgData name="Frantz, Peter (FHWA)" userId="f74670da-0865-4695-ba42-aec6e786d4a9" providerId="ADAL" clId="{281D5824-DCB7-4BBB-B352-B56B124143BF}" dt="2023-06-23T00:41:41.814" v="1142" actId="1076"/>
          <ac:picMkLst>
            <pc:docMk/>
            <pc:sldMk cId="3008372277" sldId="302"/>
            <ac:picMk id="2050" creationId="{7206E673-FC62-495F-B3A8-147B4C35939D}"/>
          </ac:picMkLst>
        </pc:picChg>
        <pc:picChg chg="add mod">
          <ac:chgData name="Frantz, Peter (FHWA)" userId="f74670da-0865-4695-ba42-aec6e786d4a9" providerId="ADAL" clId="{281D5824-DCB7-4BBB-B352-B56B124143BF}" dt="2023-06-23T00:41:41.814" v="1142" actId="1076"/>
          <ac:picMkLst>
            <pc:docMk/>
            <pc:sldMk cId="3008372277" sldId="302"/>
            <ac:picMk id="2052" creationId="{DCD200DF-1594-4676-9EAC-1B2DA384DF3F}"/>
          </ac:picMkLst>
        </pc:picChg>
        <pc:picChg chg="add mod">
          <ac:chgData name="Frantz, Peter (FHWA)" userId="f74670da-0865-4695-ba42-aec6e786d4a9" providerId="ADAL" clId="{281D5824-DCB7-4BBB-B352-B56B124143BF}" dt="2023-06-23T00:41:41.814" v="1142" actId="1076"/>
          <ac:picMkLst>
            <pc:docMk/>
            <pc:sldMk cId="3008372277" sldId="302"/>
            <ac:picMk id="2054" creationId="{9C9C7DA0-50C3-421A-A352-AB3659AB2833}"/>
          </ac:picMkLst>
        </pc:picChg>
      </pc:sldChg>
      <pc:sldChg chg="addSp delSp modSp add mod ord delAnim modAnim">
        <pc:chgData name="Frantz, Peter (FHWA)" userId="f74670da-0865-4695-ba42-aec6e786d4a9" providerId="ADAL" clId="{281D5824-DCB7-4BBB-B352-B56B124143BF}" dt="2023-06-23T01:38:11.389" v="1459"/>
        <pc:sldMkLst>
          <pc:docMk/>
          <pc:sldMk cId="3611407301" sldId="303"/>
        </pc:sldMkLst>
        <pc:picChg chg="add del mod">
          <ac:chgData name="Frantz, Peter (FHWA)" userId="f74670da-0865-4695-ba42-aec6e786d4a9" providerId="ADAL" clId="{281D5824-DCB7-4BBB-B352-B56B124143BF}" dt="2023-06-23T00:35:46.871" v="1080" actId="478"/>
          <ac:picMkLst>
            <pc:docMk/>
            <pc:sldMk cId="3611407301" sldId="303"/>
            <ac:picMk id="2" creationId="{DA7A9ED4-3408-4F48-AC36-CECF2A47177C}"/>
          </ac:picMkLst>
        </pc:picChg>
        <pc:picChg chg="add mod">
          <ac:chgData name="Frantz, Peter (FHWA)" userId="f74670da-0865-4695-ba42-aec6e786d4a9" providerId="ADAL" clId="{281D5824-DCB7-4BBB-B352-B56B124143BF}" dt="2023-06-23T00:36:11.028" v="1083" actId="14100"/>
          <ac:picMkLst>
            <pc:docMk/>
            <pc:sldMk cId="3611407301" sldId="303"/>
            <ac:picMk id="3" creationId="{99843E27-E40F-46E2-950D-AC8682B3499B}"/>
          </ac:picMkLst>
        </pc:picChg>
      </pc:sldChg>
      <pc:sldChg chg="addSp delSp modSp new mod ord">
        <pc:chgData name="Frantz, Peter (FHWA)" userId="f74670da-0865-4695-ba42-aec6e786d4a9" providerId="ADAL" clId="{281D5824-DCB7-4BBB-B352-B56B124143BF}" dt="2023-06-23T01:38:11.389" v="1459"/>
        <pc:sldMkLst>
          <pc:docMk/>
          <pc:sldMk cId="2257297030" sldId="304"/>
        </pc:sldMkLst>
        <pc:spChg chg="mod">
          <ac:chgData name="Frantz, Peter (FHWA)" userId="f74670da-0865-4695-ba42-aec6e786d4a9" providerId="ADAL" clId="{281D5824-DCB7-4BBB-B352-B56B124143BF}" dt="2023-06-23T00:45:34.727" v="1280" actId="20577"/>
          <ac:spMkLst>
            <pc:docMk/>
            <pc:sldMk cId="2257297030" sldId="304"/>
            <ac:spMk id="2" creationId="{DD98E482-79EF-456A-94CC-97353CA74956}"/>
          </ac:spMkLst>
        </pc:spChg>
        <pc:spChg chg="del">
          <ac:chgData name="Frantz, Peter (FHWA)" userId="f74670da-0865-4695-ba42-aec6e786d4a9" providerId="ADAL" clId="{281D5824-DCB7-4BBB-B352-B56B124143BF}" dt="2023-06-23T00:37:41.968" v="1109"/>
          <ac:spMkLst>
            <pc:docMk/>
            <pc:sldMk cId="2257297030" sldId="304"/>
            <ac:spMk id="3" creationId="{5099F98B-7E3E-4341-A812-CB4AEAE339B9}"/>
          </ac:spMkLst>
        </pc:spChg>
        <pc:picChg chg="add mod">
          <ac:chgData name="Frantz, Peter (FHWA)" userId="f74670da-0865-4695-ba42-aec6e786d4a9" providerId="ADAL" clId="{281D5824-DCB7-4BBB-B352-B56B124143BF}" dt="2023-06-23T00:41:27.938" v="1141" actId="1076"/>
          <ac:picMkLst>
            <pc:docMk/>
            <pc:sldMk cId="2257297030" sldId="304"/>
            <ac:picMk id="3074" creationId="{24D25CFD-73E4-4096-A550-2DAAF0D5B290}"/>
          </ac:picMkLst>
        </pc:picChg>
        <pc:picChg chg="add mod">
          <ac:chgData name="Frantz, Peter (FHWA)" userId="f74670da-0865-4695-ba42-aec6e786d4a9" providerId="ADAL" clId="{281D5824-DCB7-4BBB-B352-B56B124143BF}" dt="2023-06-23T00:41:27.938" v="1141" actId="1076"/>
          <ac:picMkLst>
            <pc:docMk/>
            <pc:sldMk cId="2257297030" sldId="304"/>
            <ac:picMk id="3076" creationId="{2034FD32-1509-4BF9-893D-E9F79B7A5732}"/>
          </ac:picMkLst>
        </pc:picChg>
        <pc:picChg chg="add mod">
          <ac:chgData name="Frantz, Peter (FHWA)" userId="f74670da-0865-4695-ba42-aec6e786d4a9" providerId="ADAL" clId="{281D5824-DCB7-4BBB-B352-B56B124143BF}" dt="2023-06-23T00:41:27.938" v="1141" actId="1076"/>
          <ac:picMkLst>
            <pc:docMk/>
            <pc:sldMk cId="2257297030" sldId="304"/>
            <ac:picMk id="3078" creationId="{5A6E7DC6-DBCD-4935-88D4-D6F112CECB38}"/>
          </ac:picMkLst>
        </pc:picChg>
        <pc:picChg chg="add mod">
          <ac:chgData name="Frantz, Peter (FHWA)" userId="f74670da-0865-4695-ba42-aec6e786d4a9" providerId="ADAL" clId="{281D5824-DCB7-4BBB-B352-B56B124143BF}" dt="2023-06-23T00:41:27.938" v="1141" actId="1076"/>
          <ac:picMkLst>
            <pc:docMk/>
            <pc:sldMk cId="2257297030" sldId="304"/>
            <ac:picMk id="3080" creationId="{B05F010D-10D5-4A5C-A00F-5ADD28F9F7BE}"/>
          </ac:picMkLst>
        </pc:picChg>
      </pc:sldChg>
      <pc:sldChg chg="addSp delSp add mod ord">
        <pc:chgData name="Frantz, Peter (FHWA)" userId="f74670da-0865-4695-ba42-aec6e786d4a9" providerId="ADAL" clId="{281D5824-DCB7-4BBB-B352-B56B124143BF}" dt="2023-06-23T01:38:11.389" v="1459"/>
        <pc:sldMkLst>
          <pc:docMk/>
          <pc:sldMk cId="562723893" sldId="305"/>
        </pc:sldMkLst>
        <pc:picChg chg="del">
          <ac:chgData name="Frantz, Peter (FHWA)" userId="f74670da-0865-4695-ba42-aec6e786d4a9" providerId="ADAL" clId="{281D5824-DCB7-4BBB-B352-B56B124143BF}" dt="2023-06-23T00:42:05.230" v="1146" actId="478"/>
          <ac:picMkLst>
            <pc:docMk/>
            <pc:sldMk cId="562723893" sldId="305"/>
            <ac:picMk id="3" creationId="{900AB1DE-619E-484F-A8C8-EC7D9CF5D274}"/>
          </ac:picMkLst>
        </pc:picChg>
        <pc:picChg chg="add">
          <ac:chgData name="Frantz, Peter (FHWA)" userId="f74670da-0865-4695-ba42-aec6e786d4a9" providerId="ADAL" clId="{281D5824-DCB7-4BBB-B352-B56B124143BF}" dt="2023-06-23T00:42:36.091" v="1147" actId="22"/>
          <ac:picMkLst>
            <pc:docMk/>
            <pc:sldMk cId="562723893" sldId="305"/>
            <ac:picMk id="4" creationId="{39631A11-1034-4289-9CE5-B9A105E2C2AA}"/>
          </ac:picMkLst>
        </pc:picChg>
      </pc:sldChg>
      <pc:sldChg chg="modSp add mod">
        <pc:chgData name="Frantz, Peter (FHWA)" userId="f74670da-0865-4695-ba42-aec6e786d4a9" providerId="ADAL" clId="{281D5824-DCB7-4BBB-B352-B56B124143BF}" dt="2023-06-23T00:45:55.433" v="1333" actId="20577"/>
        <pc:sldMkLst>
          <pc:docMk/>
          <pc:sldMk cId="422206879" sldId="306"/>
        </pc:sldMkLst>
        <pc:spChg chg="mod">
          <ac:chgData name="Frantz, Peter (FHWA)" userId="f74670da-0865-4695-ba42-aec6e786d4a9" providerId="ADAL" clId="{281D5824-DCB7-4BBB-B352-B56B124143BF}" dt="2023-06-23T00:45:55.433" v="1333" actId="20577"/>
          <ac:spMkLst>
            <pc:docMk/>
            <pc:sldMk cId="422206879" sldId="306"/>
            <ac:spMk id="2" creationId="{C97D361D-8D96-4276-9601-887112A4048B}"/>
          </ac:spMkLst>
        </pc:spChg>
      </pc:sldChg>
      <pc:sldChg chg="addSp delSp modSp new mod">
        <pc:chgData name="Frantz, Peter (FHWA)" userId="f74670da-0865-4695-ba42-aec6e786d4a9" providerId="ADAL" clId="{281D5824-DCB7-4BBB-B352-B56B124143BF}" dt="2023-06-23T00:52:26.991" v="1407" actId="1076"/>
        <pc:sldMkLst>
          <pc:docMk/>
          <pc:sldMk cId="1797733352" sldId="307"/>
        </pc:sldMkLst>
        <pc:spChg chg="mod">
          <ac:chgData name="Frantz, Peter (FHWA)" userId="f74670da-0865-4695-ba42-aec6e786d4a9" providerId="ADAL" clId="{281D5824-DCB7-4BBB-B352-B56B124143BF}" dt="2023-06-23T00:48:38.095" v="1373" actId="20577"/>
          <ac:spMkLst>
            <pc:docMk/>
            <pc:sldMk cId="1797733352" sldId="307"/>
            <ac:spMk id="2" creationId="{B2E6CFC8-9145-4675-BCA1-C9A2DCB9D292}"/>
          </ac:spMkLst>
        </pc:spChg>
        <pc:spChg chg="del">
          <ac:chgData name="Frantz, Peter (FHWA)" userId="f74670da-0865-4695-ba42-aec6e786d4a9" providerId="ADAL" clId="{281D5824-DCB7-4BBB-B352-B56B124143BF}" dt="2023-06-23T00:49:22.567" v="1374"/>
          <ac:spMkLst>
            <pc:docMk/>
            <pc:sldMk cId="1797733352" sldId="307"/>
            <ac:spMk id="3" creationId="{9AC56D08-FEE7-427A-AF5B-CDFD2D81C0A8}"/>
          </ac:spMkLst>
        </pc:spChg>
        <pc:picChg chg="add mod">
          <ac:chgData name="Frantz, Peter (FHWA)" userId="f74670da-0865-4695-ba42-aec6e786d4a9" providerId="ADAL" clId="{281D5824-DCB7-4BBB-B352-B56B124143BF}" dt="2023-06-23T00:52:26.991" v="1407" actId="1076"/>
          <ac:picMkLst>
            <pc:docMk/>
            <pc:sldMk cId="1797733352" sldId="307"/>
            <ac:picMk id="4098" creationId="{EF1E8455-D6CF-4F3C-B963-1E8A10035C15}"/>
          </ac:picMkLst>
        </pc:picChg>
        <pc:picChg chg="add mod">
          <ac:chgData name="Frantz, Peter (FHWA)" userId="f74670da-0865-4695-ba42-aec6e786d4a9" providerId="ADAL" clId="{281D5824-DCB7-4BBB-B352-B56B124143BF}" dt="2023-06-23T00:52:26.991" v="1407" actId="1076"/>
          <ac:picMkLst>
            <pc:docMk/>
            <pc:sldMk cId="1797733352" sldId="307"/>
            <ac:picMk id="4100" creationId="{56B03941-F337-452F-879A-1FDEA08850D2}"/>
          </ac:picMkLst>
        </pc:picChg>
        <pc:picChg chg="add mod">
          <ac:chgData name="Frantz, Peter (FHWA)" userId="f74670da-0865-4695-ba42-aec6e786d4a9" providerId="ADAL" clId="{281D5824-DCB7-4BBB-B352-B56B124143BF}" dt="2023-06-23T00:52:26.991" v="1407" actId="1076"/>
          <ac:picMkLst>
            <pc:docMk/>
            <pc:sldMk cId="1797733352" sldId="307"/>
            <ac:picMk id="4102" creationId="{ABD366AC-E24A-48E2-9C9C-787E4F3B9D63}"/>
          </ac:picMkLst>
        </pc:picChg>
        <pc:picChg chg="add mod">
          <ac:chgData name="Frantz, Peter (FHWA)" userId="f74670da-0865-4695-ba42-aec6e786d4a9" providerId="ADAL" clId="{281D5824-DCB7-4BBB-B352-B56B124143BF}" dt="2023-06-23T00:52:26.991" v="1407" actId="1076"/>
          <ac:picMkLst>
            <pc:docMk/>
            <pc:sldMk cId="1797733352" sldId="307"/>
            <ac:picMk id="4104" creationId="{3FEB44B5-5A8F-4364-A69D-7B8B18597BD9}"/>
          </ac:picMkLst>
        </pc:picChg>
      </pc:sldChg>
      <pc:sldChg chg="addSp delSp add mod">
        <pc:chgData name="Frantz, Peter (FHWA)" userId="f74670da-0865-4695-ba42-aec6e786d4a9" providerId="ADAL" clId="{281D5824-DCB7-4BBB-B352-B56B124143BF}" dt="2023-06-23T00:55:02.315" v="1411" actId="22"/>
        <pc:sldMkLst>
          <pc:docMk/>
          <pc:sldMk cId="636006799" sldId="308"/>
        </pc:sldMkLst>
        <pc:picChg chg="add">
          <ac:chgData name="Frantz, Peter (FHWA)" userId="f74670da-0865-4695-ba42-aec6e786d4a9" providerId="ADAL" clId="{281D5824-DCB7-4BBB-B352-B56B124143BF}" dt="2023-06-23T00:55:02.315" v="1411" actId="22"/>
          <ac:picMkLst>
            <pc:docMk/>
            <pc:sldMk cId="636006799" sldId="308"/>
            <ac:picMk id="3" creationId="{9E295F4D-8473-43A7-9204-8047B6C1A4CD}"/>
          </ac:picMkLst>
        </pc:picChg>
        <pc:picChg chg="del">
          <ac:chgData name="Frantz, Peter (FHWA)" userId="f74670da-0865-4695-ba42-aec6e786d4a9" providerId="ADAL" clId="{281D5824-DCB7-4BBB-B352-B56B124143BF}" dt="2023-06-23T00:55:01.519" v="1410" actId="478"/>
          <ac:picMkLst>
            <pc:docMk/>
            <pc:sldMk cId="636006799" sldId="308"/>
            <ac:picMk id="6" creationId="{D5E72E19-1701-477C-9DE0-0A7C5CDC73B9}"/>
          </ac:picMkLst>
        </pc:picChg>
        <pc:picChg chg="del">
          <ac:chgData name="Frantz, Peter (FHWA)" userId="f74670da-0865-4695-ba42-aec6e786d4a9" providerId="ADAL" clId="{281D5824-DCB7-4BBB-B352-B56B124143BF}" dt="2023-06-23T00:55:01.519" v="1410" actId="478"/>
          <ac:picMkLst>
            <pc:docMk/>
            <pc:sldMk cId="636006799" sldId="308"/>
            <ac:picMk id="8" creationId="{56BDBC1E-301F-424D-8E8F-03DAC69410CA}"/>
          </ac:picMkLst>
        </pc:picChg>
        <pc:picChg chg="del">
          <ac:chgData name="Frantz, Peter (FHWA)" userId="f74670da-0865-4695-ba42-aec6e786d4a9" providerId="ADAL" clId="{281D5824-DCB7-4BBB-B352-B56B124143BF}" dt="2023-06-23T00:55:01.519" v="1410" actId="478"/>
          <ac:picMkLst>
            <pc:docMk/>
            <pc:sldMk cId="636006799" sldId="308"/>
            <ac:picMk id="10" creationId="{F591EF93-F4B1-4BB0-B1CA-4652EE5ABEE8}"/>
          </ac:picMkLst>
        </pc:picChg>
      </pc:sldChg>
      <pc:sldChg chg="add del">
        <pc:chgData name="Frantz, Peter (FHWA)" userId="f74670da-0865-4695-ba42-aec6e786d4a9" providerId="ADAL" clId="{281D5824-DCB7-4BBB-B352-B56B124143BF}" dt="2023-06-23T01:05:48.818" v="1450" actId="2890"/>
        <pc:sldMkLst>
          <pc:docMk/>
          <pc:sldMk cId="278986392" sldId="309"/>
        </pc:sldMkLst>
      </pc:sldChg>
      <pc:sldChg chg="addSp delSp add mod ord delAnim">
        <pc:chgData name="Frantz, Peter (FHWA)" userId="f74670da-0865-4695-ba42-aec6e786d4a9" providerId="ADAL" clId="{281D5824-DCB7-4BBB-B352-B56B124143BF}" dt="2023-06-23T01:05:54.164" v="1455" actId="22"/>
        <pc:sldMkLst>
          <pc:docMk/>
          <pc:sldMk cId="334753720" sldId="309"/>
        </pc:sldMkLst>
        <pc:picChg chg="del">
          <ac:chgData name="Frantz, Peter (FHWA)" userId="f74670da-0865-4695-ba42-aec6e786d4a9" providerId="ADAL" clId="{281D5824-DCB7-4BBB-B352-B56B124143BF}" dt="2023-06-23T01:05:53.395" v="1454" actId="478"/>
          <ac:picMkLst>
            <pc:docMk/>
            <pc:sldMk cId="334753720" sldId="309"/>
            <ac:picMk id="3" creationId="{8D005506-6C6E-4499-BACA-A72157B4C6F9}"/>
          </ac:picMkLst>
        </pc:picChg>
        <pc:picChg chg="add">
          <ac:chgData name="Frantz, Peter (FHWA)" userId="f74670da-0865-4695-ba42-aec6e786d4a9" providerId="ADAL" clId="{281D5824-DCB7-4BBB-B352-B56B124143BF}" dt="2023-06-23T01:05:54.164" v="1455" actId="22"/>
          <ac:picMkLst>
            <pc:docMk/>
            <pc:sldMk cId="334753720" sldId="309"/>
            <ac:picMk id="4" creationId="{C6EC5125-6086-405D-90E3-3A23670F6986}"/>
          </ac:picMkLst>
        </pc:picChg>
      </pc:sldChg>
      <pc:sldChg chg="add del setBg">
        <pc:chgData name="Frantz, Peter (FHWA)" userId="f74670da-0865-4695-ba42-aec6e786d4a9" providerId="ADAL" clId="{281D5824-DCB7-4BBB-B352-B56B124143BF}" dt="2023-06-23T01:05:34.066" v="1446" actId="47"/>
        <pc:sldMkLst>
          <pc:docMk/>
          <pc:sldMk cId="909960176" sldId="309"/>
        </pc:sldMkLst>
      </pc:sldChg>
      <pc:sldChg chg="delSp add del mod ord delAnim">
        <pc:chgData name="Frantz, Peter (FHWA)" userId="f74670da-0865-4695-ba42-aec6e786d4a9" providerId="ADAL" clId="{281D5824-DCB7-4BBB-B352-B56B124143BF}" dt="2023-06-23T00:59:54.509" v="1442" actId="47"/>
        <pc:sldMkLst>
          <pc:docMk/>
          <pc:sldMk cId="2912168973" sldId="309"/>
        </pc:sldMkLst>
        <pc:picChg chg="del">
          <ac:chgData name="Frantz, Peter (FHWA)" userId="f74670da-0865-4695-ba42-aec6e786d4a9" providerId="ADAL" clId="{281D5824-DCB7-4BBB-B352-B56B124143BF}" dt="2023-06-23T00:59:50.938" v="1441" actId="478"/>
          <ac:picMkLst>
            <pc:docMk/>
            <pc:sldMk cId="2912168973" sldId="309"/>
            <ac:picMk id="3" creationId="{99843E27-E40F-46E2-950D-AC8682B3499B}"/>
          </ac:picMkLst>
        </pc:picChg>
      </pc:sldChg>
      <pc:sldChg chg="addSp delSp modSp add mod ord delAnim modAnim">
        <pc:chgData name="Frantz, Peter (FHWA)" userId="f74670da-0865-4695-ba42-aec6e786d4a9" providerId="ADAL" clId="{281D5824-DCB7-4BBB-B352-B56B124143BF}" dt="2023-06-28T18:04:29.009" v="1476"/>
        <pc:sldMkLst>
          <pc:docMk/>
          <pc:sldMk cId="4166347972" sldId="310"/>
        </pc:sldMkLst>
        <pc:picChg chg="add mod">
          <ac:chgData name="Frantz, Peter (FHWA)" userId="f74670da-0865-4695-ba42-aec6e786d4a9" providerId="ADAL" clId="{281D5824-DCB7-4BBB-B352-B56B124143BF}" dt="2023-06-28T17:56:32.079" v="1474" actId="1076"/>
          <ac:picMkLst>
            <pc:docMk/>
            <pc:sldMk cId="4166347972" sldId="310"/>
            <ac:picMk id="2" creationId="{70907C6B-4A64-4D5F-B956-5B59D94570C3}"/>
          </ac:picMkLst>
        </pc:picChg>
        <pc:picChg chg="del">
          <ac:chgData name="Frantz, Peter (FHWA)" userId="f74670da-0865-4695-ba42-aec6e786d4a9" providerId="ADAL" clId="{281D5824-DCB7-4BBB-B352-B56B124143BF}" dt="2023-06-28T17:56:03.232" v="1468" actId="478"/>
          <ac:picMkLst>
            <pc:docMk/>
            <pc:sldMk cId="4166347972" sldId="310"/>
            <ac:picMk id="3" creationId="{8D005506-6C6E-4499-BACA-A72157B4C6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38192" y="1997846"/>
            <a:ext cx="12352133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7831911" y="-1649856"/>
            <a:ext cx="985797" cy="806418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50505" y="-970104"/>
            <a:ext cx="7515449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363765" y="2961460"/>
            <a:ext cx="100688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3400612" y="4704801"/>
            <a:ext cx="85344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09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2192" y="2476500"/>
            <a:ext cx="12167616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2192" y="2476500"/>
            <a:ext cx="12167616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494" y="990600"/>
            <a:ext cx="5269007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552389" y="1321671"/>
            <a:ext cx="4938548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0494" y="2547938"/>
            <a:ext cx="5269007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47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2192" y="3810000"/>
            <a:ext cx="12167616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3209815" y="921379"/>
            <a:ext cx="5772371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0976" y="5105400"/>
            <a:ext cx="10290048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84" y="4444533"/>
            <a:ext cx="10289117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8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2192" y="3810000"/>
            <a:ext cx="12167616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5740427" y="997812"/>
            <a:ext cx="5772371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0976" y="5105400"/>
            <a:ext cx="10290048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384" y="4444533"/>
            <a:ext cx="10289117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602316" y="946831"/>
            <a:ext cx="5772371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99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9732390" y="443753"/>
            <a:ext cx="2047233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7664" y="914400"/>
            <a:ext cx="192633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0383" y="1183341"/>
            <a:ext cx="8139828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7079561" y="648358"/>
            <a:ext cx="1040884" cy="9513084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1050505" y="-970104"/>
            <a:ext cx="7515449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7831550" y="-937401"/>
            <a:ext cx="967012" cy="8040464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5683427" y="-1487299"/>
            <a:ext cx="1788669" cy="11761549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8326002" y="-261691"/>
            <a:ext cx="932370" cy="70621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7659310" y="-974721"/>
            <a:ext cx="962833" cy="8426915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8618987" y="-439392"/>
            <a:ext cx="552099" cy="6806429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10046683" y="1374017"/>
            <a:ext cx="528237" cy="3931424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665151" y="3564662"/>
            <a:ext cx="9765424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1219341" y="836686"/>
            <a:ext cx="5231615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3400612" y="4990824"/>
            <a:ext cx="85344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4728252" y="466465"/>
            <a:ext cx="1100209" cy="10806293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4859235" y="-1989332"/>
            <a:ext cx="2008191" cy="12352133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1182897" y="5303003"/>
            <a:ext cx="92060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715733" y="-981635"/>
            <a:ext cx="5854873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2080260" y="1706507"/>
            <a:ext cx="809714" cy="347674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52" name="Freeform 51"/>
          <p:cNvSpPr/>
          <p:nvPr/>
        </p:nvSpPr>
        <p:spPr>
          <a:xfrm rot="4733987">
            <a:off x="1202990" y="1783576"/>
            <a:ext cx="699135" cy="3350132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53" name="Freeform 52"/>
          <p:cNvSpPr/>
          <p:nvPr/>
        </p:nvSpPr>
        <p:spPr>
          <a:xfrm rot="4733987">
            <a:off x="584225" y="3156413"/>
            <a:ext cx="379174" cy="1609833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800204" y="3389654"/>
            <a:ext cx="1016288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89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2329" y="3024188"/>
            <a:ext cx="48768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059" y="3024188"/>
            <a:ext cx="48768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9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84" y="2895601"/>
            <a:ext cx="48768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0384" y="3657601"/>
            <a:ext cx="48768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941" y="2895601"/>
            <a:ext cx="48768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941" y="3657601"/>
            <a:ext cx="48768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5541262" y="-3828877"/>
            <a:ext cx="1450260" cy="1185121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488952" y="1447800"/>
            <a:ext cx="4997449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1676400"/>
            <a:ext cx="4572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6355" y="990600"/>
            <a:ext cx="5677645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200" y="2850776"/>
            <a:ext cx="4572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764225" y="-607194"/>
            <a:ext cx="10084604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0385" y="1371600"/>
            <a:ext cx="10289116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384" y="3012142"/>
            <a:ext cx="10289117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720" y="300690"/>
            <a:ext cx="3657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6D09D97B-FA6E-4F21-A43F-EE248427AAF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" y="116541"/>
            <a:ext cx="36576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1" y="605491"/>
            <a:ext cx="1847849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C3F3001-27A3-41FE-BCAC-822C177DA84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2475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74E561-E494-4399-9A59-2D3A22234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042312">
            <a:off x="1752975" y="3416969"/>
            <a:ext cx="9765424" cy="161260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/>
              <a:t>Travel On a Dime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490E187-8D22-4ECA-AA5B-46DA4894C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060000">
            <a:off x="3400612" y="5042958"/>
            <a:ext cx="8534400" cy="914400"/>
          </a:xfrm>
        </p:spPr>
        <p:txBody>
          <a:bodyPr>
            <a:noAutofit/>
          </a:bodyPr>
          <a:lstStyle/>
          <a:p>
            <a:r>
              <a:rPr lang="en-US" sz="1800" dirty="0"/>
              <a:t>Peter Frantz – </a:t>
            </a:r>
            <a:r>
              <a:rPr lang="en-US" sz="1800" i="1" dirty="0"/>
              <a:t>Recruiter</a:t>
            </a:r>
            <a:r>
              <a:rPr lang="en-US" sz="1800" dirty="0"/>
              <a:t> – Federal </a:t>
            </a:r>
            <a:r>
              <a:rPr lang="en-US" sz="1800"/>
              <a:t>Highway Administration </a:t>
            </a:r>
            <a:endParaRPr lang="en-US" sz="1800" dirty="0"/>
          </a:p>
          <a:p>
            <a:r>
              <a:rPr lang="en-US" sz="1800" i="1" dirty="0"/>
              <a:t>A Presentation for the </a:t>
            </a:r>
            <a:r>
              <a:rPr lang="en-US" sz="1800" i="1" u="sng" dirty="0"/>
              <a:t>2024 Maryland FBLA State Leadership Conference</a:t>
            </a:r>
          </a:p>
        </p:txBody>
      </p:sp>
      <p:pic>
        <p:nvPicPr>
          <p:cNvPr id="7" name="Picture Placeholder 6" descr="A picture containing outdoor, nature, shore&#10;&#10;Description automatically generated">
            <a:extLst>
              <a:ext uri="{FF2B5EF4-FFF2-40B4-BE49-F238E27FC236}">
                <a16:creationId xmlns:a16="http://schemas.microsoft.com/office/drawing/2014/main" id="{5576DC78-A485-61A4-FE03-C6D0FADC82D5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 b="1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08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7AC96BD-65E5-6E74-B182-50C10D5A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9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E482-79EF-456A-94CC-97353CA74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Travel On a Dime</a:t>
            </a:r>
            <a:br>
              <a:rPr lang="en-US" sz="4000" u="sng" dirty="0"/>
            </a:br>
            <a:r>
              <a:rPr lang="en-US" sz="4000" dirty="0"/>
              <a:t>Price Match Guarantees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C1C068-EAC1-37DA-FF8D-561D1FC3B4D8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Marriott Hotels &amp; Resorts Logo PNG Transparent &amp; SVG Vector - Freebie Supply">
            <a:extLst>
              <a:ext uri="{FF2B5EF4-FFF2-40B4-BE49-F238E27FC236}">
                <a16:creationId xmlns:a16="http://schemas.microsoft.com/office/drawing/2014/main" id="{2034FD32-1509-4BF9-893D-E9F79B7A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879" y="3270797"/>
            <a:ext cx="2632056" cy="28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lton International Logo PNG Transparent &amp; SVG Vector - Freebie Supply">
            <a:extLst>
              <a:ext uri="{FF2B5EF4-FFF2-40B4-BE49-F238E27FC236}">
                <a16:creationId xmlns:a16="http://schemas.microsoft.com/office/drawing/2014/main" id="{E9CCB413-C9BC-0B20-7B83-BEF859B0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29" y="3268879"/>
            <a:ext cx="2611573" cy="285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rld of Hyatt Ultimate Gastronomic Weekend - London - Gastronomous">
            <a:extLst>
              <a:ext uri="{FF2B5EF4-FFF2-40B4-BE49-F238E27FC236}">
                <a16:creationId xmlns:a16="http://schemas.microsoft.com/office/drawing/2014/main" id="{4478E721-99A1-F478-7384-0A3ECF4D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382" y="3263811"/>
            <a:ext cx="2632056" cy="28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ach your goals with Choice Hotels. Find out more">
            <a:extLst>
              <a:ext uri="{FF2B5EF4-FFF2-40B4-BE49-F238E27FC236}">
                <a16:creationId xmlns:a16="http://schemas.microsoft.com/office/drawing/2014/main" id="{6E0336C7-4A38-21A4-6E9D-669A8BB46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39" y="3824521"/>
            <a:ext cx="1636282" cy="178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2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631A11-1034-4289-9CE5-B9A105E2C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675"/>
            <a:ext cx="12192000" cy="647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AB1DE-619E-484F-A8C8-EC7D9CF5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5B1BAF-9BFC-4922-A25A-0803F0B8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lton Anna Kendrick">
            <a:hlinkClick r:id="" action="ppaction://media"/>
            <a:extLst>
              <a:ext uri="{FF2B5EF4-FFF2-40B4-BE49-F238E27FC236}">
                <a16:creationId xmlns:a16="http://schemas.microsoft.com/office/drawing/2014/main" id="{99843E27-E40F-46E2-950D-AC8682B34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2333" y="504825"/>
            <a:ext cx="9567333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C660A-D235-6CB0-77D8-74410A100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58" y="1012701"/>
            <a:ext cx="9398483" cy="48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88AAF-B136-BA24-48F9-F6B1B98C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F23FC0-88E0-38AD-7210-0487B881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73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CFC8-9145-4675-BCA1-C9A2DCB9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Travel On a Dime</a:t>
            </a:r>
            <a:br>
              <a:rPr lang="en-US" sz="4000" u="sng" dirty="0"/>
            </a:br>
            <a:r>
              <a:rPr lang="en-US" sz="4000" dirty="0"/>
              <a:t>America’s Budget Airline Carriers</a:t>
            </a:r>
          </a:p>
        </p:txBody>
      </p:sp>
      <p:pic>
        <p:nvPicPr>
          <p:cNvPr id="4098" name="Picture 2" descr="Allegiant introduces 7 new nonstop routes, including 4 from Provo | KMYU">
            <a:extLst>
              <a:ext uri="{FF2B5EF4-FFF2-40B4-BE49-F238E27FC236}">
                <a16:creationId xmlns:a16="http://schemas.microsoft.com/office/drawing/2014/main" id="{EF1E8455-D6CF-4F3C-B963-1E8A10035C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2" y="3608387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ttle-Known Secret Behind Frontier Airlines' Carry-On Bag Policies Has  People Outraged - WanderWisdom News">
            <a:extLst>
              <a:ext uri="{FF2B5EF4-FFF2-40B4-BE49-F238E27FC236}">
                <a16:creationId xmlns:a16="http://schemas.microsoft.com/office/drawing/2014/main" id="{56B03941-F337-452F-879A-1FDEA088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70" y="3608387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pirit Airlines CIO Eyes Use of In-Flight Connectivity to Transmit Flight  Operational Data - Avionics International">
            <a:extLst>
              <a:ext uri="{FF2B5EF4-FFF2-40B4-BE49-F238E27FC236}">
                <a16:creationId xmlns:a16="http://schemas.microsoft.com/office/drawing/2014/main" id="{ABD366AC-E24A-48E2-9C9C-787E4F3B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286" y="3608387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S sues to stop JetBlue's deal for Spirit, cites consumer harm | Business  and Economy News | Al Jazeera">
            <a:extLst>
              <a:ext uri="{FF2B5EF4-FFF2-40B4-BE49-F238E27FC236}">
                <a16:creationId xmlns:a16="http://schemas.microsoft.com/office/drawing/2014/main" id="{3FEB44B5-5A8F-4364-A69D-7B8B18597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8" y="3608387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9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98C9-6EF0-4FEC-9BF5-17782208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Travel On a Dime</a:t>
            </a:r>
            <a:br>
              <a:rPr lang="en-US" sz="4000" u="sng" dirty="0"/>
            </a:br>
            <a:r>
              <a:rPr lang="en-US" sz="4000" i="1" dirty="0"/>
              <a:t>Introductions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EDB7F6-D6C5-49BB-879D-7F1D6EAC1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3053" y="3024188"/>
            <a:ext cx="5678806" cy="3376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My name is…I traveled from…</a:t>
            </a:r>
          </a:p>
          <a:p>
            <a:pPr marL="0" indent="0">
              <a:buNone/>
            </a:pPr>
            <a:r>
              <a:rPr lang="en-US" i="1" dirty="0"/>
              <a:t>Peter Frantz…Washington, DC</a:t>
            </a:r>
          </a:p>
          <a:p>
            <a:pPr marL="0" indent="0">
              <a:buNone/>
            </a:pPr>
            <a:r>
              <a:rPr lang="en-US" u="sng" dirty="0"/>
              <a:t>I work for…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The Federal Highway Administration (FHWA)</a:t>
            </a:r>
            <a:endParaRPr lang="en-US" dirty="0"/>
          </a:p>
          <a:p>
            <a:pPr marL="0" indent="0">
              <a:buNone/>
            </a:pPr>
            <a:r>
              <a:rPr lang="en-US" u="sng" dirty="0"/>
              <a:t>I went to…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The University of Maryland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03547C6-B933-4C5D-A409-13EDEE37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91" y="3024188"/>
            <a:ext cx="2387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0C47DC-FF88-39CB-CE71-CEA29CAA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671"/>
            <a:ext cx="12192000" cy="589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DEB956-10FA-1E06-BB2B-14F2CA634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4959"/>
            <a:ext cx="12192000" cy="58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ontier Airlines Recruitment">
            <a:hlinkClick r:id="" action="ppaction://media"/>
            <a:extLst>
              <a:ext uri="{FF2B5EF4-FFF2-40B4-BE49-F238E27FC236}">
                <a16:creationId xmlns:a16="http://schemas.microsoft.com/office/drawing/2014/main" id="{067CC42F-3714-6EE5-4615-AAA5637C9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310" y="209987"/>
            <a:ext cx="11445380" cy="64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9697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C5125-6086-405D-90E3-3A23670F6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192" y="383246"/>
            <a:ext cx="8215616" cy="609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asten Your Seat Belts">
            <a:hlinkClick r:id="" action="ppaction://media"/>
            <a:extLst>
              <a:ext uri="{FF2B5EF4-FFF2-40B4-BE49-F238E27FC236}">
                <a16:creationId xmlns:a16="http://schemas.microsoft.com/office/drawing/2014/main" id="{8D005506-6C6E-4499-BACA-A72157B4C6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7721" end="754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550" y="347662"/>
            <a:ext cx="82169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07271-803A-6A4E-056D-4F9A5CAA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935"/>
            <a:ext cx="12192000" cy="46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9A54E-FD42-BDC6-FD0F-B4CBE284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90570-0B5E-100E-C33F-61963DEE7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12192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361D-8D96-4276-9601-887112A4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400" u="sng"/>
              <a:t>Travel On a Dime</a:t>
            </a:r>
            <a:br>
              <a:rPr lang="en-US" sz="4400" u="sng" dirty="0"/>
            </a:br>
            <a:r>
              <a:rPr lang="en-US" sz="4400" dirty="0"/>
              <a:t>Questions? Questions? Questions?</a:t>
            </a:r>
            <a:endParaRPr lang="en-US" sz="42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8DEA00B-49DC-4752-B82D-EE3B83A868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593" y="3011488"/>
            <a:ext cx="7143226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695B4-E3E8-4E0C-B7ED-D7207CFDD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Travel On a Dime</a:t>
            </a:r>
            <a:br>
              <a:rPr lang="en-US" sz="4000" u="sng" dirty="0"/>
            </a:br>
            <a:r>
              <a:rPr lang="en-US" sz="4000" i="1" dirty="0"/>
              <a:t>An Agenda for Today’s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6924-814E-4555-AEF5-C3110C8A11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Navigating Your Way </a:t>
            </a:r>
            <a:r>
              <a:rPr lang="en-US" dirty="0"/>
              <a:t>Around Cities </a:t>
            </a:r>
            <a:r>
              <a:rPr lang="en-US" i="1" dirty="0"/>
              <a:t>Using Public Transportation</a:t>
            </a:r>
          </a:p>
          <a:p>
            <a:pPr marL="0" indent="0">
              <a:buNone/>
            </a:pPr>
            <a:r>
              <a:rPr lang="en-US" i="1" dirty="0"/>
              <a:t>Comparison Shopping Airfare </a:t>
            </a:r>
            <a:r>
              <a:rPr lang="en-US" dirty="0"/>
              <a:t>to “Fly the Friendly Skies” for </a:t>
            </a:r>
            <a:r>
              <a:rPr lang="en-US" i="1" dirty="0"/>
              <a:t>Less</a:t>
            </a:r>
          </a:p>
          <a:p>
            <a:pPr marL="0" indent="0">
              <a:buNone/>
            </a:pPr>
            <a:r>
              <a:rPr lang="en-US" i="1" dirty="0"/>
              <a:t>Price Match Programs </a:t>
            </a:r>
            <a:r>
              <a:rPr lang="en-US" dirty="0"/>
              <a:t>to </a:t>
            </a:r>
            <a:r>
              <a:rPr lang="en-US" i="1" dirty="0"/>
              <a:t>Save Money </a:t>
            </a:r>
            <a:r>
              <a:rPr lang="en-US" dirty="0"/>
              <a:t>on </a:t>
            </a:r>
            <a:r>
              <a:rPr lang="en-US" i="1" dirty="0"/>
              <a:t>Hotel Stays</a:t>
            </a:r>
          </a:p>
          <a:p>
            <a:pPr marL="0" indent="0">
              <a:buNone/>
            </a:pPr>
            <a:r>
              <a:rPr lang="en-US"/>
              <a:t>“Travel Hack” for Purchasing Tickets with </a:t>
            </a:r>
            <a:r>
              <a:rPr lang="en-US" i="1"/>
              <a:t>Frontier</a:t>
            </a:r>
            <a:r>
              <a:rPr lang="en-US"/>
              <a:t>, </a:t>
            </a:r>
            <a:r>
              <a:rPr lang="en-US" i="1"/>
              <a:t>Spirit</a:t>
            </a:r>
            <a:r>
              <a:rPr lang="en-US"/>
              <a:t>, and the </a:t>
            </a:r>
            <a:r>
              <a:rPr lang="en-US" i="1"/>
              <a:t>Ultra Low-Cost Carriers</a:t>
            </a:r>
          </a:p>
        </p:txBody>
      </p:sp>
      <p:pic>
        <p:nvPicPr>
          <p:cNvPr id="1028" name="Picture 4" descr="Paper Writing Essay Argumentative Material - agenda png download -  1024*1024 - Free Transparent Paper png Download. - Clip Art Library">
            <a:extLst>
              <a:ext uri="{FF2B5EF4-FFF2-40B4-BE49-F238E27FC236}">
                <a16:creationId xmlns:a16="http://schemas.microsoft.com/office/drawing/2014/main" id="{61196F56-53DF-497C-B4FC-735ABDA2FD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07" y="3024188"/>
            <a:ext cx="3376612" cy="33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BBE7-C4A4-4510-A795-D330872B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00" u="sng" dirty="0"/>
              <a:t>Travel On a Dime</a:t>
            </a:r>
            <a:br>
              <a:rPr lang="en-US" sz="4000" u="sng" dirty="0"/>
            </a:br>
            <a:r>
              <a:rPr lang="en-US" sz="4000" dirty="0"/>
              <a:t>Google Maps, Hopper, Skiplagged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06E673-FC62-495F-B3A8-147B4C3593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3561291"/>
            <a:ext cx="2566987" cy="2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pper">
            <a:extLst>
              <a:ext uri="{FF2B5EF4-FFF2-40B4-BE49-F238E27FC236}">
                <a16:creationId xmlns:a16="http://schemas.microsoft.com/office/drawing/2014/main" id="{DCD200DF-1594-4676-9EAC-1B2DA384D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62350"/>
            <a:ext cx="2566987" cy="2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kiplagged - YouTube">
            <a:extLst>
              <a:ext uri="{FF2B5EF4-FFF2-40B4-BE49-F238E27FC236}">
                <a16:creationId xmlns:a16="http://schemas.microsoft.com/office/drawing/2014/main" id="{9C9C7DA0-50C3-421A-A352-AB3659AB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3561291"/>
            <a:ext cx="2566987" cy="256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142F9F-8C48-EBB5-C5CC-9FCE6EEA8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5" y="0"/>
            <a:ext cx="3168981" cy="6858000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9831D2-8C05-7C11-BF35-FAF9B70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09" y="0"/>
            <a:ext cx="3168981" cy="685800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E5EC821-B2FF-DCF1-48DF-5CC90036A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46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3FA3C42-25D8-4202-04A6-13234C468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6" y="0"/>
            <a:ext cx="3168981" cy="6858000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10EAE7B-43E6-E435-919D-719956375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25" y="0"/>
            <a:ext cx="3168981" cy="68580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F4F9CE-E44D-B764-9129-02AE706F8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10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9AED77-C44E-442A-8A75-0918EE94C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2" y="0"/>
            <a:ext cx="3168981" cy="685800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F41C96-866B-790A-7F48-7504BB7A6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667" y="0"/>
            <a:ext cx="3168981" cy="68580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20B2CB-79C6-4995-50E6-390694830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09" y="0"/>
            <a:ext cx="3168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60789F2-AB14-3F8B-B1B5-3C0CBE0F1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3" y="1012701"/>
            <a:ext cx="9417534" cy="48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4A8353-E144-EC47-FCF5-9FCA97828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2"/>
            <a:ext cx="12192000" cy="684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FBLA Collegiate NLC Presentation</Template>
  <TotalTime>638</TotalTime>
  <Words>156</Words>
  <Application>Microsoft Office PowerPoint</Application>
  <PresentationFormat>Widescreen</PresentationFormat>
  <Paragraphs>19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 Rounded MT Bold</vt:lpstr>
      <vt:lpstr>Sky</vt:lpstr>
      <vt:lpstr>Travel On a Dime</vt:lpstr>
      <vt:lpstr>Travel On a Dime Introductions</vt:lpstr>
      <vt:lpstr>Travel On a Dime An Agenda for Today’s Presentation</vt:lpstr>
      <vt:lpstr>Travel On a Dime Google Maps, Hopper, Skiplagged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 On a Dime Price Match Guarantees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 On a Dime America’s Budget Airline Carriers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Travel On a Dime Questions? Questions?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Time and Money Today on Your Getaway!</dc:title>
  <dc:creator>Frantz, Peter (FHWA)</dc:creator>
  <cp:lastModifiedBy>Frantz, Peter (FHWA)</cp:lastModifiedBy>
  <cp:revision>1</cp:revision>
  <dcterms:created xsi:type="dcterms:W3CDTF">2023-06-18T17:14:24Z</dcterms:created>
  <dcterms:modified xsi:type="dcterms:W3CDTF">2024-03-19T01:32:00Z</dcterms:modified>
</cp:coreProperties>
</file>